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29" r:id="rId2"/>
    <p:sldId id="326" r:id="rId3"/>
    <p:sldId id="328" r:id="rId4"/>
    <p:sldId id="327" r:id="rId5"/>
    <p:sldId id="256" r:id="rId6"/>
    <p:sldId id="324" r:id="rId7"/>
    <p:sldId id="33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95E"/>
    <a:srgbClr val="027780"/>
    <a:srgbClr val="09A687"/>
    <a:srgbClr val="ECE9E4"/>
    <a:srgbClr val="BAB7BA"/>
    <a:srgbClr val="2A2E4F"/>
    <a:srgbClr val="349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EA07B-2F78-418C-9AB7-498C605022B9}" v="22" dt="2021-12-14T21:45:44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ticia Smirelli" userId="0e1bcaabcbd2bfa6" providerId="LiveId" clId="{6B7EA07B-2F78-418C-9AB7-498C605022B9}"/>
    <pc:docChg chg="undo custSel addSld delSld modSld sldOrd">
      <pc:chgData name="Leticia Smirelli" userId="0e1bcaabcbd2bfa6" providerId="LiveId" clId="{6B7EA07B-2F78-418C-9AB7-498C605022B9}" dt="2021-12-14T21:46:11.845" v="344" actId="1076"/>
      <pc:docMkLst>
        <pc:docMk/>
      </pc:docMkLst>
      <pc:sldChg chg="add del">
        <pc:chgData name="Leticia Smirelli" userId="0e1bcaabcbd2bfa6" providerId="LiveId" clId="{6B7EA07B-2F78-418C-9AB7-498C605022B9}" dt="2021-12-14T19:02:34.217" v="1" actId="47"/>
        <pc:sldMkLst>
          <pc:docMk/>
          <pc:sldMk cId="2895519946" sldId="329"/>
        </pc:sldMkLst>
      </pc:sldChg>
      <pc:sldChg chg="addSp delSp modSp new mod ord">
        <pc:chgData name="Leticia Smirelli" userId="0e1bcaabcbd2bfa6" providerId="LiveId" clId="{6B7EA07B-2F78-418C-9AB7-498C605022B9}" dt="2021-12-14T19:30:24.344" v="291"/>
        <pc:sldMkLst>
          <pc:docMk/>
          <pc:sldMk cId="3057687536" sldId="329"/>
        </pc:sldMkLst>
        <pc:spChg chg="add mod">
          <ac:chgData name="Leticia Smirelli" userId="0e1bcaabcbd2bfa6" providerId="LiveId" clId="{6B7EA07B-2F78-418C-9AB7-498C605022B9}" dt="2021-12-14T19:15:02.843" v="286" actId="1076"/>
          <ac:spMkLst>
            <pc:docMk/>
            <pc:sldMk cId="3057687536" sldId="329"/>
            <ac:spMk id="2" creationId="{599286B7-D510-4264-803D-FC2E73B11F16}"/>
          </ac:spMkLst>
        </pc:spChg>
        <pc:spChg chg="add del mod">
          <ac:chgData name="Leticia Smirelli" userId="0e1bcaabcbd2bfa6" providerId="LiveId" clId="{6B7EA07B-2F78-418C-9AB7-498C605022B9}" dt="2021-12-14T19:06:05.664" v="119" actId="478"/>
          <ac:spMkLst>
            <pc:docMk/>
            <pc:sldMk cId="3057687536" sldId="329"/>
            <ac:spMk id="3" creationId="{6DDC8C4A-F4F6-4119-82BB-383EAACAC652}"/>
          </ac:spMkLst>
        </pc:spChg>
        <pc:spChg chg="add mod">
          <ac:chgData name="Leticia Smirelli" userId="0e1bcaabcbd2bfa6" providerId="LiveId" clId="{6B7EA07B-2F78-418C-9AB7-498C605022B9}" dt="2021-12-14T19:13:14.527" v="202" actId="1076"/>
          <ac:spMkLst>
            <pc:docMk/>
            <pc:sldMk cId="3057687536" sldId="329"/>
            <ac:spMk id="4" creationId="{F97C65C3-1062-42E7-91E8-F119616864AC}"/>
          </ac:spMkLst>
        </pc:spChg>
        <pc:spChg chg="add mod">
          <ac:chgData name="Leticia Smirelli" userId="0e1bcaabcbd2bfa6" providerId="LiveId" clId="{6B7EA07B-2F78-418C-9AB7-498C605022B9}" dt="2021-12-14T19:13:09.218" v="201" actId="1076"/>
          <ac:spMkLst>
            <pc:docMk/>
            <pc:sldMk cId="3057687536" sldId="329"/>
            <ac:spMk id="5" creationId="{3C70FAC1-B2B2-45C6-BF7D-601DB442CA8C}"/>
          </ac:spMkLst>
        </pc:spChg>
        <pc:spChg chg="add mod">
          <ac:chgData name="Leticia Smirelli" userId="0e1bcaabcbd2bfa6" providerId="LiveId" clId="{6B7EA07B-2F78-418C-9AB7-498C605022B9}" dt="2021-12-14T19:13:02.441" v="200" actId="1076"/>
          <ac:spMkLst>
            <pc:docMk/>
            <pc:sldMk cId="3057687536" sldId="329"/>
            <ac:spMk id="6" creationId="{15A9797E-1DD3-4CB2-B37F-9DE14DDC6166}"/>
          </ac:spMkLst>
        </pc:spChg>
        <pc:spChg chg="add mod">
          <ac:chgData name="Leticia Smirelli" userId="0e1bcaabcbd2bfa6" providerId="LiveId" clId="{6B7EA07B-2F78-418C-9AB7-498C605022B9}" dt="2021-12-14T19:12:57.878" v="199" actId="1076"/>
          <ac:spMkLst>
            <pc:docMk/>
            <pc:sldMk cId="3057687536" sldId="329"/>
            <ac:spMk id="7" creationId="{0835F9A3-058B-4B05-8200-65D8CE76FFE9}"/>
          </ac:spMkLst>
        </pc:spChg>
        <pc:spChg chg="add mod">
          <ac:chgData name="Leticia Smirelli" userId="0e1bcaabcbd2bfa6" providerId="LiveId" clId="{6B7EA07B-2F78-418C-9AB7-498C605022B9}" dt="2021-12-14T19:08:13.239" v="150" actId="1076"/>
          <ac:spMkLst>
            <pc:docMk/>
            <pc:sldMk cId="3057687536" sldId="329"/>
            <ac:spMk id="8" creationId="{C25E7996-9989-4714-A244-01F632A46349}"/>
          </ac:spMkLst>
        </pc:spChg>
        <pc:spChg chg="add mod">
          <ac:chgData name="Leticia Smirelli" userId="0e1bcaabcbd2bfa6" providerId="LiveId" clId="{6B7EA07B-2F78-418C-9AB7-498C605022B9}" dt="2021-12-14T19:15:11.124" v="287" actId="14861"/>
          <ac:spMkLst>
            <pc:docMk/>
            <pc:sldMk cId="3057687536" sldId="329"/>
            <ac:spMk id="9" creationId="{89E30859-9B7B-48EE-BD85-1CC5C4092D64}"/>
          </ac:spMkLst>
        </pc:spChg>
        <pc:spChg chg="add mod">
          <ac:chgData name="Leticia Smirelli" userId="0e1bcaabcbd2bfa6" providerId="LiveId" clId="{6B7EA07B-2F78-418C-9AB7-498C605022B9}" dt="2021-12-14T19:10:20.581" v="180" actId="14100"/>
          <ac:spMkLst>
            <pc:docMk/>
            <pc:sldMk cId="3057687536" sldId="329"/>
            <ac:spMk id="10" creationId="{01624C6F-B149-42C8-8F79-B61A72AE109D}"/>
          </ac:spMkLst>
        </pc:spChg>
        <pc:spChg chg="add mod">
          <ac:chgData name="Leticia Smirelli" userId="0e1bcaabcbd2bfa6" providerId="LiveId" clId="{6B7EA07B-2F78-418C-9AB7-498C605022B9}" dt="2021-12-14T19:10:23.300" v="181" actId="14100"/>
          <ac:spMkLst>
            <pc:docMk/>
            <pc:sldMk cId="3057687536" sldId="329"/>
            <ac:spMk id="11" creationId="{96990FCC-0D99-492C-9BEA-E2A2B75D4F0B}"/>
          </ac:spMkLst>
        </pc:spChg>
        <pc:spChg chg="add mod">
          <ac:chgData name="Leticia Smirelli" userId="0e1bcaabcbd2bfa6" providerId="LiveId" clId="{6B7EA07B-2F78-418C-9AB7-498C605022B9}" dt="2021-12-14T19:10:31.489" v="183" actId="14100"/>
          <ac:spMkLst>
            <pc:docMk/>
            <pc:sldMk cId="3057687536" sldId="329"/>
            <ac:spMk id="12" creationId="{C54F3623-5994-473D-8167-7866B9E793BA}"/>
          </ac:spMkLst>
        </pc:spChg>
        <pc:spChg chg="add mod">
          <ac:chgData name="Leticia Smirelli" userId="0e1bcaabcbd2bfa6" providerId="LiveId" clId="{6B7EA07B-2F78-418C-9AB7-498C605022B9}" dt="2021-12-14T19:13:14.527" v="202" actId="1076"/>
          <ac:spMkLst>
            <pc:docMk/>
            <pc:sldMk cId="3057687536" sldId="329"/>
            <ac:spMk id="13" creationId="{B78293A9-49D5-440F-BD8D-1B9EB2507B9C}"/>
          </ac:spMkLst>
        </pc:spChg>
        <pc:spChg chg="add mod">
          <ac:chgData name="Leticia Smirelli" userId="0e1bcaabcbd2bfa6" providerId="LiveId" clId="{6B7EA07B-2F78-418C-9AB7-498C605022B9}" dt="2021-12-14T19:13:09.218" v="201" actId="1076"/>
          <ac:spMkLst>
            <pc:docMk/>
            <pc:sldMk cId="3057687536" sldId="329"/>
            <ac:spMk id="14" creationId="{B2B2D66E-01A4-497F-9783-D8C03D215EA5}"/>
          </ac:spMkLst>
        </pc:spChg>
        <pc:spChg chg="add mod">
          <ac:chgData name="Leticia Smirelli" userId="0e1bcaabcbd2bfa6" providerId="LiveId" clId="{6B7EA07B-2F78-418C-9AB7-498C605022B9}" dt="2021-12-14T19:13:18.716" v="207" actId="1037"/>
          <ac:spMkLst>
            <pc:docMk/>
            <pc:sldMk cId="3057687536" sldId="329"/>
            <ac:spMk id="15" creationId="{3F8C66CC-6D42-4EF1-A051-F347F11C88E9}"/>
          </ac:spMkLst>
        </pc:spChg>
        <pc:spChg chg="add mod">
          <ac:chgData name="Leticia Smirelli" userId="0e1bcaabcbd2bfa6" providerId="LiveId" clId="{6B7EA07B-2F78-418C-9AB7-498C605022B9}" dt="2021-12-14T19:13:25.378" v="219" actId="1037"/>
          <ac:spMkLst>
            <pc:docMk/>
            <pc:sldMk cId="3057687536" sldId="329"/>
            <ac:spMk id="16" creationId="{335370D4-A815-4A79-B360-2E98C2801D41}"/>
          </ac:spMkLst>
        </pc:spChg>
        <pc:spChg chg="add mod">
          <ac:chgData name="Leticia Smirelli" userId="0e1bcaabcbd2bfa6" providerId="LiveId" clId="{6B7EA07B-2F78-418C-9AB7-498C605022B9}" dt="2021-12-14T19:12:52.643" v="198" actId="1037"/>
          <ac:spMkLst>
            <pc:docMk/>
            <pc:sldMk cId="3057687536" sldId="329"/>
            <ac:spMk id="17" creationId="{6581D35E-B858-49AB-A1C9-DF67AA89264D}"/>
          </ac:spMkLst>
        </pc:spChg>
        <pc:spChg chg="add mod">
          <ac:chgData name="Leticia Smirelli" userId="0e1bcaabcbd2bfa6" providerId="LiveId" clId="{6B7EA07B-2F78-418C-9AB7-498C605022B9}" dt="2021-12-14T19:13:59.942" v="266" actId="207"/>
          <ac:spMkLst>
            <pc:docMk/>
            <pc:sldMk cId="3057687536" sldId="329"/>
            <ac:spMk id="25" creationId="{519E2986-3EA3-4DED-9254-A9964B11F224}"/>
          </ac:spMkLst>
        </pc:spChg>
        <pc:spChg chg="add mod">
          <ac:chgData name="Leticia Smirelli" userId="0e1bcaabcbd2bfa6" providerId="LiveId" clId="{6B7EA07B-2F78-418C-9AB7-498C605022B9}" dt="2021-12-14T19:14:29.400" v="283" actId="1076"/>
          <ac:spMkLst>
            <pc:docMk/>
            <pc:sldMk cId="3057687536" sldId="329"/>
            <ac:spMk id="26" creationId="{A2A7C1A9-493C-4AB2-93AB-3C45642A47A5}"/>
          </ac:spMkLst>
        </pc:spChg>
        <pc:picChg chg="add mod">
          <ac:chgData name="Leticia Smirelli" userId="0e1bcaabcbd2bfa6" providerId="LiveId" clId="{6B7EA07B-2F78-418C-9AB7-498C605022B9}" dt="2021-12-14T19:13:25.378" v="219" actId="1037"/>
          <ac:picMkLst>
            <pc:docMk/>
            <pc:sldMk cId="3057687536" sldId="329"/>
            <ac:picMk id="18" creationId="{26F6AE74-93DB-4385-8CED-D9D797A44EF4}"/>
          </ac:picMkLst>
        </pc:picChg>
        <pc:picChg chg="add mod">
          <ac:chgData name="Leticia Smirelli" userId="0e1bcaabcbd2bfa6" providerId="LiveId" clId="{6B7EA07B-2F78-418C-9AB7-498C605022B9}" dt="2021-12-14T19:13:18.716" v="207" actId="1037"/>
          <ac:picMkLst>
            <pc:docMk/>
            <pc:sldMk cId="3057687536" sldId="329"/>
            <ac:picMk id="19" creationId="{26B57D3E-F593-4C16-BDA7-3E8C67A68461}"/>
          </ac:picMkLst>
        </pc:picChg>
        <pc:picChg chg="add mod">
          <ac:chgData name="Leticia Smirelli" userId="0e1bcaabcbd2bfa6" providerId="LiveId" clId="{6B7EA07B-2F78-418C-9AB7-498C605022B9}" dt="2021-12-14T19:13:09.218" v="201" actId="1076"/>
          <ac:picMkLst>
            <pc:docMk/>
            <pc:sldMk cId="3057687536" sldId="329"/>
            <ac:picMk id="20" creationId="{0FF4ABA2-06A7-4A3C-ABC8-1560A424B64F}"/>
          </ac:picMkLst>
        </pc:picChg>
        <pc:picChg chg="add mod">
          <ac:chgData name="Leticia Smirelli" userId="0e1bcaabcbd2bfa6" providerId="LiveId" clId="{6B7EA07B-2F78-418C-9AB7-498C605022B9}" dt="2021-12-14T19:13:14.527" v="202" actId="1076"/>
          <ac:picMkLst>
            <pc:docMk/>
            <pc:sldMk cId="3057687536" sldId="329"/>
            <ac:picMk id="21" creationId="{E2E197BE-1431-4B69-88A5-11CB513E8DAD}"/>
          </ac:picMkLst>
        </pc:picChg>
        <pc:picChg chg="add mod">
          <ac:chgData name="Leticia Smirelli" userId="0e1bcaabcbd2bfa6" providerId="LiveId" clId="{6B7EA07B-2F78-418C-9AB7-498C605022B9}" dt="2021-12-14T19:12:52.643" v="198" actId="1037"/>
          <ac:picMkLst>
            <pc:docMk/>
            <pc:sldMk cId="3057687536" sldId="329"/>
            <ac:picMk id="22" creationId="{5D546CC9-41D5-44E1-BBA8-434B8D871DB1}"/>
          </ac:picMkLst>
        </pc:picChg>
        <pc:picChg chg="add mod">
          <ac:chgData name="Leticia Smirelli" userId="0e1bcaabcbd2bfa6" providerId="LiveId" clId="{6B7EA07B-2F78-418C-9AB7-498C605022B9}" dt="2021-12-14T19:14:40.123" v="284" actId="1076"/>
          <ac:picMkLst>
            <pc:docMk/>
            <pc:sldMk cId="3057687536" sldId="329"/>
            <ac:picMk id="24" creationId="{600E9C62-C239-4869-9B40-0BE64C5C7A9B}"/>
          </ac:picMkLst>
        </pc:picChg>
      </pc:sldChg>
      <pc:sldChg chg="addSp delSp modSp new mod">
        <pc:chgData name="Leticia Smirelli" userId="0e1bcaabcbd2bfa6" providerId="LiveId" clId="{6B7EA07B-2F78-418C-9AB7-498C605022B9}" dt="2021-12-14T21:46:11.845" v="344" actId="1076"/>
        <pc:sldMkLst>
          <pc:docMk/>
          <pc:sldMk cId="363483702" sldId="330"/>
        </pc:sldMkLst>
        <pc:spChg chg="add mod">
          <ac:chgData name="Leticia Smirelli" userId="0e1bcaabcbd2bfa6" providerId="LiveId" clId="{6B7EA07B-2F78-418C-9AB7-498C605022B9}" dt="2021-12-14T20:29:18.151" v="317" actId="207"/>
          <ac:spMkLst>
            <pc:docMk/>
            <pc:sldMk cId="363483702" sldId="330"/>
            <ac:spMk id="4" creationId="{DD1A4915-7A04-4070-85BC-815B8ABCBC7C}"/>
          </ac:spMkLst>
        </pc:spChg>
        <pc:spChg chg="add mod">
          <ac:chgData name="Leticia Smirelli" userId="0e1bcaabcbd2bfa6" providerId="LiveId" clId="{6B7EA07B-2F78-418C-9AB7-498C605022B9}" dt="2021-12-14T20:29:42.194" v="325" actId="207"/>
          <ac:spMkLst>
            <pc:docMk/>
            <pc:sldMk cId="363483702" sldId="330"/>
            <ac:spMk id="5" creationId="{E663921F-0683-4F9B-83AF-D058A2119E43}"/>
          </ac:spMkLst>
        </pc:spChg>
        <pc:spChg chg="add mod">
          <ac:chgData name="Leticia Smirelli" userId="0e1bcaabcbd2bfa6" providerId="LiveId" clId="{6B7EA07B-2F78-418C-9AB7-498C605022B9}" dt="2021-12-14T20:29:50.420" v="327" actId="207"/>
          <ac:spMkLst>
            <pc:docMk/>
            <pc:sldMk cId="363483702" sldId="330"/>
            <ac:spMk id="6" creationId="{47E90E76-4EB6-4DD4-9C61-B21E305DE7B5}"/>
          </ac:spMkLst>
        </pc:spChg>
        <pc:spChg chg="add mod">
          <ac:chgData name="Leticia Smirelli" userId="0e1bcaabcbd2bfa6" providerId="LiveId" clId="{6B7EA07B-2F78-418C-9AB7-498C605022B9}" dt="2021-12-14T20:28:15.582" v="316" actId="1076"/>
          <ac:spMkLst>
            <pc:docMk/>
            <pc:sldMk cId="363483702" sldId="330"/>
            <ac:spMk id="7" creationId="{0365486D-CDFA-4D71-A690-936589DF7EA4}"/>
          </ac:spMkLst>
        </pc:spChg>
        <pc:spChg chg="add del mod">
          <ac:chgData name="Leticia Smirelli" userId="0e1bcaabcbd2bfa6" providerId="LiveId" clId="{6B7EA07B-2F78-418C-9AB7-498C605022B9}" dt="2021-12-14T20:27:15.805" v="308" actId="478"/>
          <ac:spMkLst>
            <pc:docMk/>
            <pc:sldMk cId="363483702" sldId="330"/>
            <ac:spMk id="8" creationId="{F7E190E5-3DAF-4214-8491-A5A77438B42D}"/>
          </ac:spMkLst>
        </pc:spChg>
        <pc:spChg chg="add mod">
          <ac:chgData name="Leticia Smirelli" userId="0e1bcaabcbd2bfa6" providerId="LiveId" clId="{6B7EA07B-2F78-418C-9AB7-498C605022B9}" dt="2021-12-14T20:28:15.582" v="316" actId="1076"/>
          <ac:spMkLst>
            <pc:docMk/>
            <pc:sldMk cId="363483702" sldId="330"/>
            <ac:spMk id="9" creationId="{810720C7-F32C-4048-AB2D-3CA23AED1A59}"/>
          </ac:spMkLst>
        </pc:spChg>
        <pc:spChg chg="add mod">
          <ac:chgData name="Leticia Smirelli" userId="0e1bcaabcbd2bfa6" providerId="LiveId" clId="{6B7EA07B-2F78-418C-9AB7-498C605022B9}" dt="2021-12-14T20:29:25.694" v="321" actId="1076"/>
          <ac:spMkLst>
            <pc:docMk/>
            <pc:sldMk cId="363483702" sldId="330"/>
            <ac:spMk id="11" creationId="{D27CB324-306A-42AD-9F77-6352DAD1A37E}"/>
          </ac:spMkLst>
        </pc:spChg>
        <pc:spChg chg="add mod">
          <ac:chgData name="Leticia Smirelli" userId="0e1bcaabcbd2bfa6" providerId="LiveId" clId="{6B7EA07B-2F78-418C-9AB7-498C605022B9}" dt="2021-12-14T20:29:52.356" v="328"/>
          <ac:spMkLst>
            <pc:docMk/>
            <pc:sldMk cId="363483702" sldId="330"/>
            <ac:spMk id="12" creationId="{7E7E6F19-0177-4F5D-9B19-2E8B0D9C3E59}"/>
          </ac:spMkLst>
        </pc:spChg>
        <pc:spChg chg="add mod">
          <ac:chgData name="Leticia Smirelli" userId="0e1bcaabcbd2bfa6" providerId="LiveId" clId="{6B7EA07B-2F78-418C-9AB7-498C605022B9}" dt="2021-12-14T20:29:43.701" v="326"/>
          <ac:spMkLst>
            <pc:docMk/>
            <pc:sldMk cId="363483702" sldId="330"/>
            <ac:spMk id="13" creationId="{066F99A3-6854-4D42-9D43-3A1AFF71777B}"/>
          </ac:spMkLst>
        </pc:spChg>
        <pc:picChg chg="add mod">
          <ac:chgData name="Leticia Smirelli" userId="0e1bcaabcbd2bfa6" providerId="LiveId" clId="{6B7EA07B-2F78-418C-9AB7-498C605022B9}" dt="2021-12-14T20:26:37.058" v="295" actId="1076"/>
          <ac:picMkLst>
            <pc:docMk/>
            <pc:sldMk cId="363483702" sldId="330"/>
            <ac:picMk id="3" creationId="{8BD3C5E9-9233-4110-B50E-1B03EA178904}"/>
          </ac:picMkLst>
        </pc:picChg>
        <pc:picChg chg="add del mod">
          <ac:chgData name="Leticia Smirelli" userId="0e1bcaabcbd2bfa6" providerId="LiveId" clId="{6B7EA07B-2F78-418C-9AB7-498C605022B9}" dt="2021-12-14T21:45:42.552" v="332" actId="478"/>
          <ac:picMkLst>
            <pc:docMk/>
            <pc:sldMk cId="363483702" sldId="330"/>
            <ac:picMk id="14" creationId="{1BC13B79-03BA-4F18-8B6A-D422F10C2BFC}"/>
          </ac:picMkLst>
        </pc:picChg>
        <pc:picChg chg="add mod">
          <ac:chgData name="Leticia Smirelli" userId="0e1bcaabcbd2bfa6" providerId="LiveId" clId="{6B7EA07B-2F78-418C-9AB7-498C605022B9}" dt="2021-12-14T21:46:11.845" v="344" actId="1076"/>
          <ac:picMkLst>
            <pc:docMk/>
            <pc:sldMk cId="363483702" sldId="330"/>
            <ac:picMk id="16" creationId="{B3B7AE61-19F5-403A-8516-142BE2427F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31C0A-99EC-4E58-B7E8-E6952BE26992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B1CDE-6F17-43D4-8AB0-2FF7472EB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7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CDBEC-26F7-4535-909E-CFAF538040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52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0A302-A8A9-4515-9F72-4F5671073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2242D9-3280-4084-951D-7E5E8A689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E9AB69-B9A1-48F6-A47B-B5E7B1D3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7F2D2E-D14A-4C1B-8583-277E6A80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C44B11-7D5E-46C9-B88D-4857AD7A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69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08BBF-7193-4728-95B4-C7900897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F62E75-159E-4E37-A1FA-D316D1832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B2C039-1060-4DC9-AD08-4ACC5D18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EAE69A-3FDD-4D5C-A64E-283A0228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6990AA-879E-4663-A64B-0C76FDFC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2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DE3ADF-3C5F-4F10-837A-CE43629D1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00FED2-54F5-4478-9152-AAD19E85D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4B0F20-1EE2-4AE5-AD3E-4DDC3D83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DF001-C342-40F2-A523-7955B766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072F17-4387-4A50-B946-FC8F1BF0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12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BAC41-1B5D-4775-A2A6-1CD80236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AEF93C-2FA8-41AF-A2F5-3E515F26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295FDF-CA63-432F-AA84-FF92FC40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0EFCA-5CDC-4824-9170-630A97EA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3F15B8-30DF-4DB1-9B4A-AA2F64771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34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894A-B7E8-4CD0-B4E3-1D38CFD4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5E9CA8-DFC0-4829-BAB4-F80FD758F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51A772-A61F-4F2C-A0B7-CF1E2CF0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FF6421-B44E-4033-A7A3-1602E847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28BA1-A25A-4CC8-A137-E73A0141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0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8D1A1-093D-4AA3-84F5-D3CA54DA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A4EC6A-D27D-41DF-A512-E6BC236AD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BF5EB4-88A8-4FBC-B98F-C384C277C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590288-6871-4880-A05B-4CA23267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EEA8BE-C6DF-4DA2-AAE1-6C254F04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F1356C-81BF-42DB-A63F-9CC8347B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32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3267F-9021-40AC-8006-42469F1E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E4F7F-DE4C-421E-96CA-94FB4C5D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584B88-5FB0-4771-80FF-352F084D4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3FC40B1-B759-472A-9D54-B1310C1BB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129832-23C3-42A2-95B9-9B18C4347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D76276-806E-476E-B58B-4E68C948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32E5D5-DC91-448A-9ECC-E689223D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D1A56BA-8013-40DE-A3B4-F40CF175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3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85A5E-660A-4531-ADFF-4E9F5683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A16ACE2-F050-4CE2-AAE4-CD49DDDC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230C8A-F953-4022-88CF-775107C5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A9504E-08D4-47DD-9288-E26515BF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00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699BDA1-ED21-42A4-A322-C6A71398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958D1C-63B9-4C90-A536-B57CE4AA5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2FC069-16E9-4109-AE9E-94C3842E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22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92543-85B1-4622-8829-7EA94527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F6C662-D183-4722-8649-8BB2FE24A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DB508-9A3E-4C46-9EF6-89DDF6648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512BB4-FA76-4010-A6F1-BECDB10E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7F1189-686A-4066-BDEE-593A31B1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706934-386C-407D-95B9-1E05442E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6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E0E3B-2B73-4F41-BDF3-15E6F415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676F0C-5169-4FB1-8D09-F2CB52A9F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2EC50C-D649-4EFF-B800-DC7C8C4E8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E96A47-ED5D-41E9-AC56-DD6DB56C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32361D-9C7F-40B8-B63B-AF8A3F53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371CD4-C046-4B2A-8A87-61C5B437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31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A529FF-CFDC-44A1-A789-56904E42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789A5B-080B-4127-8EA2-AE4688C6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D6868B-BA6C-43F3-BFE8-C20B1957E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6B97-4191-4E8F-8C8B-BF53CD64B795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D7A2DA-FA42-4BB5-BE2D-37B40DE50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F53469-B6F0-4777-B3C2-CD6AF4E79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1E345-038E-4C0B-AC54-A8A818B2FB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02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6.wdp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99286B7-D510-4264-803D-FC2E73B11F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97C65C3-1062-42E7-91E8-F119616864AC}"/>
              </a:ext>
            </a:extLst>
          </p:cNvPr>
          <p:cNvSpPr/>
          <p:nvPr/>
        </p:nvSpPr>
        <p:spPr>
          <a:xfrm>
            <a:off x="2753823" y="387541"/>
            <a:ext cx="1669001" cy="870011"/>
          </a:xfrm>
          <a:prstGeom prst="roundRect">
            <a:avLst>
              <a:gd name="adj" fmla="val 71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70FAC1-B2B2-45C6-BF7D-601DB442CA8C}"/>
              </a:ext>
            </a:extLst>
          </p:cNvPr>
          <p:cNvSpPr/>
          <p:nvPr/>
        </p:nvSpPr>
        <p:spPr>
          <a:xfrm>
            <a:off x="4595065" y="387541"/>
            <a:ext cx="1669001" cy="870011"/>
          </a:xfrm>
          <a:prstGeom prst="roundRect">
            <a:avLst>
              <a:gd name="adj" fmla="val 71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5A9797E-1DD3-4CB2-B37F-9DE14DDC6166}"/>
              </a:ext>
            </a:extLst>
          </p:cNvPr>
          <p:cNvSpPr/>
          <p:nvPr/>
        </p:nvSpPr>
        <p:spPr>
          <a:xfrm>
            <a:off x="6436307" y="399495"/>
            <a:ext cx="1669001" cy="870011"/>
          </a:xfrm>
          <a:prstGeom prst="roundRect">
            <a:avLst>
              <a:gd name="adj" fmla="val 71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835F9A3-058B-4B05-8200-65D8CE76FFE9}"/>
              </a:ext>
            </a:extLst>
          </p:cNvPr>
          <p:cNvSpPr/>
          <p:nvPr/>
        </p:nvSpPr>
        <p:spPr>
          <a:xfrm>
            <a:off x="8297660" y="399495"/>
            <a:ext cx="1669001" cy="870011"/>
          </a:xfrm>
          <a:prstGeom prst="roundRect">
            <a:avLst>
              <a:gd name="adj" fmla="val 71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25E7996-9989-4714-A244-01F632A46349}"/>
              </a:ext>
            </a:extLst>
          </p:cNvPr>
          <p:cNvSpPr/>
          <p:nvPr/>
        </p:nvSpPr>
        <p:spPr>
          <a:xfrm>
            <a:off x="10159013" y="399495"/>
            <a:ext cx="1669001" cy="870011"/>
          </a:xfrm>
          <a:prstGeom prst="roundRect">
            <a:avLst>
              <a:gd name="adj" fmla="val 71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9E30859-9B7B-48EE-BD85-1CC5C4092D64}"/>
              </a:ext>
            </a:extLst>
          </p:cNvPr>
          <p:cNvSpPr/>
          <p:nvPr/>
        </p:nvSpPr>
        <p:spPr>
          <a:xfrm>
            <a:off x="1340528" y="1466295"/>
            <a:ext cx="6078244" cy="2732843"/>
          </a:xfrm>
          <a:prstGeom prst="roundRect">
            <a:avLst>
              <a:gd name="adj" fmla="val 3613"/>
            </a:avLst>
          </a:prstGeom>
          <a:solidFill>
            <a:schemeClr val="tx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1624C6F-B149-42C8-8F79-B61A72AE109D}"/>
              </a:ext>
            </a:extLst>
          </p:cNvPr>
          <p:cNvSpPr/>
          <p:nvPr/>
        </p:nvSpPr>
        <p:spPr>
          <a:xfrm>
            <a:off x="7617041" y="1466294"/>
            <a:ext cx="4210973" cy="5085426"/>
          </a:xfrm>
          <a:prstGeom prst="roundRect">
            <a:avLst>
              <a:gd name="adj" fmla="val 361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6990FCC-0D99-492C-9BEA-E2A2B75D4F0B}"/>
              </a:ext>
            </a:extLst>
          </p:cNvPr>
          <p:cNvSpPr/>
          <p:nvPr/>
        </p:nvSpPr>
        <p:spPr>
          <a:xfrm flipH="1">
            <a:off x="1336825" y="4395925"/>
            <a:ext cx="3164151" cy="2155793"/>
          </a:xfrm>
          <a:prstGeom prst="roundRect">
            <a:avLst>
              <a:gd name="adj" fmla="val 361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4F3623-5994-473D-8167-7866B9E793BA}"/>
              </a:ext>
            </a:extLst>
          </p:cNvPr>
          <p:cNvSpPr/>
          <p:nvPr/>
        </p:nvSpPr>
        <p:spPr>
          <a:xfrm flipH="1">
            <a:off x="4699244" y="4395926"/>
            <a:ext cx="2719525" cy="2155793"/>
          </a:xfrm>
          <a:prstGeom prst="roundRect">
            <a:avLst>
              <a:gd name="adj" fmla="val 361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78293A9-49D5-440F-BD8D-1B9EB2507B9C}"/>
              </a:ext>
            </a:extLst>
          </p:cNvPr>
          <p:cNvSpPr/>
          <p:nvPr/>
        </p:nvSpPr>
        <p:spPr>
          <a:xfrm>
            <a:off x="2882826" y="627938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2B2D66E-01A4-497F-9783-D8C03D215EA5}"/>
              </a:ext>
            </a:extLst>
          </p:cNvPr>
          <p:cNvSpPr/>
          <p:nvPr/>
        </p:nvSpPr>
        <p:spPr>
          <a:xfrm>
            <a:off x="4743535" y="627938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F8C66CC-6D42-4EF1-A051-F347F11C88E9}"/>
              </a:ext>
            </a:extLst>
          </p:cNvPr>
          <p:cNvSpPr/>
          <p:nvPr/>
        </p:nvSpPr>
        <p:spPr>
          <a:xfrm>
            <a:off x="6574785" y="61354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35370D4-A815-4A79-B360-2E98C2801D41}"/>
              </a:ext>
            </a:extLst>
          </p:cNvPr>
          <p:cNvSpPr/>
          <p:nvPr/>
        </p:nvSpPr>
        <p:spPr>
          <a:xfrm>
            <a:off x="8429392" y="6126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581D35E-B858-49AB-A1C9-DF67AA89264D}"/>
              </a:ext>
            </a:extLst>
          </p:cNvPr>
          <p:cNvSpPr/>
          <p:nvPr/>
        </p:nvSpPr>
        <p:spPr>
          <a:xfrm>
            <a:off x="10324912" y="6126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26F6AE74-93DB-4385-8CED-D9D797A44E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00" y="727939"/>
            <a:ext cx="276434" cy="253898"/>
          </a:xfrm>
          <a:prstGeom prst="rect">
            <a:avLst/>
          </a:prstGeom>
        </p:spPr>
      </p:pic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26B57D3E-F593-4C16-BDA7-3E8C67A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79" y="731330"/>
            <a:ext cx="280061" cy="257229"/>
          </a:xfrm>
          <a:prstGeom prst="rect">
            <a:avLst/>
          </a:prstGeom>
        </p:spPr>
      </p:pic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0FF4ABA2-06A7-4A3C-ABC8-1560A424B6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3" y="724863"/>
            <a:ext cx="276434" cy="253898"/>
          </a:xfrm>
          <a:prstGeom prst="rect">
            <a:avLst/>
          </a:prstGeom>
        </p:spPr>
      </p:pic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E2E197BE-1431-4B69-88A5-11CB513E8D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20" y="737761"/>
            <a:ext cx="276434" cy="25389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D546CC9-41D5-44E1-BBA8-434B8D871D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407" y="729000"/>
            <a:ext cx="232601" cy="241956"/>
          </a:xfrm>
          <a:prstGeom prst="rect">
            <a:avLst/>
          </a:prstGeom>
        </p:spPr>
      </p:pic>
      <p:pic>
        <p:nvPicPr>
          <p:cNvPr id="24" name="Gráfico 23" descr="Caminhão com preenchimento sólido">
            <a:extLst>
              <a:ext uri="{FF2B5EF4-FFF2-40B4-BE49-F238E27FC236}">
                <a16:creationId xmlns:a16="http://schemas.microsoft.com/office/drawing/2014/main" id="{600E9C62-C239-4869-9B40-0BE64C5C7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029" y="189788"/>
            <a:ext cx="914400" cy="9144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9E2986-3EA3-4DED-9254-A9964B11F224}"/>
              </a:ext>
            </a:extLst>
          </p:cNvPr>
          <p:cNvSpPr txBox="1"/>
          <p:nvPr/>
        </p:nvSpPr>
        <p:spPr>
          <a:xfrm>
            <a:off x="1365684" y="1509903"/>
            <a:ext cx="6027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2A2E4F"/>
                </a:solidFill>
              </a:rPr>
              <a:t>Vendas ao longo do tempo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A7C1A9-493C-4AB2-93AB-3C45642A47A5}"/>
              </a:ext>
            </a:extLst>
          </p:cNvPr>
          <p:cNvSpPr txBox="1"/>
          <p:nvPr/>
        </p:nvSpPr>
        <p:spPr>
          <a:xfrm>
            <a:off x="3436057" y="414791"/>
            <a:ext cx="1783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2A2E4F"/>
                </a:solidFill>
              </a:rPr>
              <a:t>Faturamento</a:t>
            </a:r>
          </a:p>
        </p:txBody>
      </p:sp>
    </p:spTree>
    <p:extLst>
      <p:ext uri="{BB962C8B-B14F-4D97-AF65-F5344CB8AC3E}">
        <p14:creationId xmlns:p14="http://schemas.microsoft.com/office/powerpoint/2010/main" val="305768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832A9823-E9BE-4523-AEB3-22A2603D123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oundRect">
            <a:avLst>
              <a:gd name="adj" fmla="val 0"/>
            </a:avLst>
          </a:prstGeom>
          <a:solidFill>
            <a:srgbClr val="2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2A2E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EA5CB5A7-1EDA-4DED-9A29-403639AF55F6}"/>
              </a:ext>
            </a:extLst>
          </p:cNvPr>
          <p:cNvSpPr/>
          <p:nvPr/>
        </p:nvSpPr>
        <p:spPr>
          <a:xfrm>
            <a:off x="131121" y="1117744"/>
            <a:ext cx="2049525" cy="5541014"/>
          </a:xfrm>
          <a:prstGeom prst="roundRect">
            <a:avLst>
              <a:gd name="adj" fmla="val 8824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Rectangle: Rounded Corners 19">
            <a:extLst>
              <a:ext uri="{FF2B5EF4-FFF2-40B4-BE49-F238E27FC236}">
                <a16:creationId xmlns:a16="http://schemas.microsoft.com/office/drawing/2014/main" id="{10E1162A-A415-4F8D-903D-6D10FEFAAE72}"/>
              </a:ext>
            </a:extLst>
          </p:cNvPr>
          <p:cNvSpPr/>
          <p:nvPr/>
        </p:nvSpPr>
        <p:spPr>
          <a:xfrm>
            <a:off x="9383283" y="1117747"/>
            <a:ext cx="2666771" cy="5570045"/>
          </a:xfrm>
          <a:prstGeom prst="roundRect">
            <a:avLst>
              <a:gd name="adj" fmla="val 5198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: Rounded Corners 19">
            <a:extLst>
              <a:ext uri="{FF2B5EF4-FFF2-40B4-BE49-F238E27FC236}">
                <a16:creationId xmlns:a16="http://schemas.microsoft.com/office/drawing/2014/main" id="{F49AA716-C679-4832-80CC-BABF97EDA326}"/>
              </a:ext>
            </a:extLst>
          </p:cNvPr>
          <p:cNvSpPr/>
          <p:nvPr/>
        </p:nvSpPr>
        <p:spPr>
          <a:xfrm>
            <a:off x="2254584" y="1117744"/>
            <a:ext cx="4325959" cy="2608135"/>
          </a:xfrm>
          <a:prstGeom prst="roundRect">
            <a:avLst>
              <a:gd name="adj" fmla="val 5198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2" name="Rectangle: Rounded Corners 19">
            <a:extLst>
              <a:ext uri="{FF2B5EF4-FFF2-40B4-BE49-F238E27FC236}">
                <a16:creationId xmlns:a16="http://schemas.microsoft.com/office/drawing/2014/main" id="{0B268A0E-5D2F-44AE-ACA6-6E4392BFC521}"/>
              </a:ext>
            </a:extLst>
          </p:cNvPr>
          <p:cNvSpPr/>
          <p:nvPr/>
        </p:nvSpPr>
        <p:spPr>
          <a:xfrm>
            <a:off x="2254585" y="3799652"/>
            <a:ext cx="2535128" cy="2888140"/>
          </a:xfrm>
          <a:prstGeom prst="roundRect">
            <a:avLst>
              <a:gd name="adj" fmla="val 4590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4AD50D01-B5B9-47CE-BA39-21293F84AA50}"/>
              </a:ext>
            </a:extLst>
          </p:cNvPr>
          <p:cNvSpPr/>
          <p:nvPr/>
        </p:nvSpPr>
        <p:spPr>
          <a:xfrm>
            <a:off x="6672247" y="3799653"/>
            <a:ext cx="2619336" cy="2888140"/>
          </a:xfrm>
          <a:prstGeom prst="roundRect">
            <a:avLst>
              <a:gd name="adj" fmla="val 4865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F1BCF0D-66C8-4D6D-A942-169B5B5F351A}"/>
              </a:ext>
            </a:extLst>
          </p:cNvPr>
          <p:cNvSpPr txBox="1"/>
          <p:nvPr/>
        </p:nvSpPr>
        <p:spPr>
          <a:xfrm>
            <a:off x="2291197" y="1117744"/>
            <a:ext cx="3907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On Time In Full (OTIF)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E45E35E-6369-46AD-BBBD-0B079C626641}"/>
              </a:ext>
            </a:extLst>
          </p:cNvPr>
          <p:cNvSpPr txBox="1"/>
          <p:nvPr/>
        </p:nvSpPr>
        <p:spPr>
          <a:xfrm>
            <a:off x="1071155" y="199242"/>
            <a:ext cx="3175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Transportation Control Tower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5D2FC48-9525-417C-AC00-3AA3FA1D8580}"/>
              </a:ext>
            </a:extLst>
          </p:cNvPr>
          <p:cNvSpPr txBox="1"/>
          <p:nvPr/>
        </p:nvSpPr>
        <p:spPr>
          <a:xfrm>
            <a:off x="1070063" y="638973"/>
            <a:ext cx="295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 - Overview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3DCDB77C-437E-438E-B00F-93DC2AC4AC32}"/>
              </a:ext>
            </a:extLst>
          </p:cNvPr>
          <p:cNvCxnSpPr>
            <a:cxnSpLocks/>
          </p:cNvCxnSpPr>
          <p:nvPr/>
        </p:nvCxnSpPr>
        <p:spPr>
          <a:xfrm flipV="1">
            <a:off x="1140827" y="569792"/>
            <a:ext cx="3060000" cy="0"/>
          </a:xfrm>
          <a:prstGeom prst="line">
            <a:avLst/>
          </a:prstGeom>
          <a:ln w="38100">
            <a:solidFill>
              <a:srgbClr val="3492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2CA8FF9-B051-4C10-AB51-76BCA6D2B8E5}"/>
              </a:ext>
            </a:extLst>
          </p:cNvPr>
          <p:cNvGrpSpPr/>
          <p:nvPr/>
        </p:nvGrpSpPr>
        <p:grpSpPr>
          <a:xfrm>
            <a:off x="8345660" y="179039"/>
            <a:ext cx="1820029" cy="831309"/>
            <a:chOff x="8339844" y="144081"/>
            <a:chExt cx="1673560" cy="831309"/>
          </a:xfrm>
        </p:grpSpPr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28010C4F-6F95-47F3-84A9-3307A332F028}"/>
                </a:ext>
              </a:extLst>
            </p:cNvPr>
            <p:cNvSpPr/>
            <p:nvPr/>
          </p:nvSpPr>
          <p:spPr>
            <a:xfrm>
              <a:off x="8342504" y="144081"/>
              <a:ext cx="1670900" cy="831309"/>
            </a:xfrm>
            <a:prstGeom prst="roundRect">
              <a:avLst>
                <a:gd name="adj" fmla="val 17419"/>
              </a:avLst>
            </a:prstGeom>
            <a:solidFill>
              <a:srgbClr val="3133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1DBBB62-2393-4631-BD0A-4D2566BC9CEB}"/>
                </a:ext>
              </a:extLst>
            </p:cNvPr>
            <p:cNvSpPr txBox="1"/>
            <p:nvPr/>
          </p:nvSpPr>
          <p:spPr>
            <a:xfrm>
              <a:off x="833984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/>
                <a:t>Notas Fiscais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7DE5085E-63A1-44A9-A292-12DE6B7F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905" y="477582"/>
              <a:ext cx="316753" cy="358329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CD170-1251-4983-BD2C-F320A032A3B5}"/>
              </a:ext>
            </a:extLst>
          </p:cNvPr>
          <p:cNvGrpSpPr/>
          <p:nvPr/>
        </p:nvGrpSpPr>
        <p:grpSpPr>
          <a:xfrm>
            <a:off x="10223766" y="179039"/>
            <a:ext cx="1821474" cy="831309"/>
            <a:chOff x="10370352" y="144081"/>
            <a:chExt cx="1674889" cy="831309"/>
          </a:xfrm>
        </p:grpSpPr>
        <p:sp>
          <p:nvSpPr>
            <p:cNvPr id="25" name="Rectangle: Rounded Corners 19">
              <a:extLst>
                <a:ext uri="{FF2B5EF4-FFF2-40B4-BE49-F238E27FC236}">
                  <a16:creationId xmlns:a16="http://schemas.microsoft.com/office/drawing/2014/main" id="{ABF6095A-7B52-4731-9A39-BF8F108C7DEA}"/>
                </a:ext>
              </a:extLst>
            </p:cNvPr>
            <p:cNvSpPr/>
            <p:nvPr/>
          </p:nvSpPr>
          <p:spPr>
            <a:xfrm>
              <a:off x="10374341" y="144081"/>
              <a:ext cx="1670900" cy="831309"/>
            </a:xfrm>
            <a:prstGeom prst="roundRect">
              <a:avLst>
                <a:gd name="adj" fmla="val 17419"/>
              </a:avLst>
            </a:prstGeom>
            <a:solidFill>
              <a:srgbClr val="3133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70B2FDF-FDF6-43A1-BE7C-BE55F2CA84C4}"/>
                </a:ext>
              </a:extLst>
            </p:cNvPr>
            <p:cNvSpPr txBox="1"/>
            <p:nvPr/>
          </p:nvSpPr>
          <p:spPr>
            <a:xfrm>
              <a:off x="10370352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/>
                <a:t>Faturamento</a:t>
              </a:r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3C8A9C2C-EF15-49C6-93C5-ACC0D9DD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547" y="434037"/>
              <a:ext cx="445436" cy="495745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5A1430-D336-44E8-B52C-6C089C680293}"/>
              </a:ext>
            </a:extLst>
          </p:cNvPr>
          <p:cNvGrpSpPr/>
          <p:nvPr/>
        </p:nvGrpSpPr>
        <p:grpSpPr>
          <a:xfrm>
            <a:off x="4593441" y="179039"/>
            <a:ext cx="1817136" cy="831309"/>
            <a:chOff x="4527404" y="144081"/>
            <a:chExt cx="1670900" cy="831309"/>
          </a:xfrm>
        </p:grpSpPr>
        <p:sp>
          <p:nvSpPr>
            <p:cNvPr id="50" name="Rectangle: Rounded Corners 19">
              <a:extLst>
                <a:ext uri="{FF2B5EF4-FFF2-40B4-BE49-F238E27FC236}">
                  <a16:creationId xmlns:a16="http://schemas.microsoft.com/office/drawing/2014/main" id="{4296E41B-218A-482C-A055-84BC64C41C15}"/>
                </a:ext>
              </a:extLst>
            </p:cNvPr>
            <p:cNvSpPr/>
            <p:nvPr/>
          </p:nvSpPr>
          <p:spPr>
            <a:xfrm>
              <a:off x="4527404" y="144081"/>
              <a:ext cx="1670900" cy="831309"/>
            </a:xfrm>
            <a:prstGeom prst="roundRect">
              <a:avLst>
                <a:gd name="adj" fmla="val 17419"/>
              </a:avLst>
            </a:prstGeom>
            <a:solidFill>
              <a:srgbClr val="3133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3F15E42-E8CE-4FEE-9D04-7F6E8AF85A8A}"/>
                </a:ext>
              </a:extLst>
            </p:cNvPr>
            <p:cNvSpPr txBox="1"/>
            <p:nvPr/>
          </p:nvSpPr>
          <p:spPr>
            <a:xfrm>
              <a:off x="452740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pt-BR" b="0"/>
                <a:t>Volumes Expedidos</a:t>
              </a:r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F26836E6-30DA-4B1E-9088-0302BD9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837" y="496759"/>
              <a:ext cx="337667" cy="37001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F0F1F-12C2-4A66-AED7-F351EE3E7BFC}"/>
              </a:ext>
            </a:extLst>
          </p:cNvPr>
          <p:cNvGrpSpPr/>
          <p:nvPr/>
        </p:nvGrpSpPr>
        <p:grpSpPr>
          <a:xfrm>
            <a:off x="6468886" y="179039"/>
            <a:ext cx="1818582" cy="831309"/>
            <a:chOff x="6433624" y="144081"/>
            <a:chExt cx="1672230" cy="831309"/>
          </a:xfrm>
        </p:grpSpPr>
        <p:sp>
          <p:nvSpPr>
            <p:cNvPr id="22" name="Rectangle: Rounded Corners 19">
              <a:extLst>
                <a:ext uri="{FF2B5EF4-FFF2-40B4-BE49-F238E27FC236}">
                  <a16:creationId xmlns:a16="http://schemas.microsoft.com/office/drawing/2014/main" id="{6BC9B6DC-4FAD-4A8E-B7E4-AEA4ADA324E6}"/>
                </a:ext>
              </a:extLst>
            </p:cNvPr>
            <p:cNvSpPr/>
            <p:nvPr/>
          </p:nvSpPr>
          <p:spPr>
            <a:xfrm>
              <a:off x="6434954" y="144081"/>
              <a:ext cx="1670900" cy="831309"/>
            </a:xfrm>
            <a:prstGeom prst="roundRect">
              <a:avLst>
                <a:gd name="adj" fmla="val 17419"/>
              </a:avLst>
            </a:prstGeom>
            <a:solidFill>
              <a:srgbClr val="31334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CDE9D6A-D5FF-4567-864F-085BF0F5CE87}"/>
                </a:ext>
              </a:extLst>
            </p:cNvPr>
            <p:cNvSpPr txBox="1"/>
            <p:nvPr/>
          </p:nvSpPr>
          <p:spPr>
            <a:xfrm>
              <a:off x="643362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/>
                <a:t>Peso Bruto</a:t>
              </a:r>
            </a:p>
          </p:txBody>
        </p:sp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62F3316D-ABC1-40C1-86E2-2B09B1A5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900" y="487449"/>
              <a:ext cx="339273" cy="348114"/>
            </a:xfrm>
            <a:prstGeom prst="rect">
              <a:avLst/>
            </a:prstGeom>
          </p:spPr>
        </p:pic>
      </p:grpSp>
      <p:sp>
        <p:nvSpPr>
          <p:cNvPr id="89" name="Rectangle: Rounded Corners 19">
            <a:extLst>
              <a:ext uri="{FF2B5EF4-FFF2-40B4-BE49-F238E27FC236}">
                <a16:creationId xmlns:a16="http://schemas.microsoft.com/office/drawing/2014/main" id="{A928B3A9-3F8F-499C-997F-BE89CBB41C5F}"/>
              </a:ext>
            </a:extLst>
          </p:cNvPr>
          <p:cNvSpPr/>
          <p:nvPr/>
        </p:nvSpPr>
        <p:spPr>
          <a:xfrm>
            <a:off x="4863652" y="3799652"/>
            <a:ext cx="1733418" cy="2888140"/>
          </a:xfrm>
          <a:prstGeom prst="roundRect">
            <a:avLst>
              <a:gd name="adj" fmla="val 8221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91" name="Rectangle: Rounded Corners 19">
            <a:extLst>
              <a:ext uri="{FF2B5EF4-FFF2-40B4-BE49-F238E27FC236}">
                <a16:creationId xmlns:a16="http://schemas.microsoft.com/office/drawing/2014/main" id="{AB394AB5-F41D-4DBD-89A2-2B776D379E86}"/>
              </a:ext>
            </a:extLst>
          </p:cNvPr>
          <p:cNvSpPr/>
          <p:nvPr/>
        </p:nvSpPr>
        <p:spPr>
          <a:xfrm>
            <a:off x="6672244" y="1117744"/>
            <a:ext cx="2619339" cy="1267181"/>
          </a:xfrm>
          <a:prstGeom prst="roundRect">
            <a:avLst>
              <a:gd name="adj" fmla="val 11585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DAE6B25C-A3FA-4908-89C5-2A2723F6BFFC}"/>
              </a:ext>
            </a:extLst>
          </p:cNvPr>
          <p:cNvGrpSpPr/>
          <p:nvPr/>
        </p:nvGrpSpPr>
        <p:grpSpPr>
          <a:xfrm>
            <a:off x="146760" y="124328"/>
            <a:ext cx="896206" cy="883836"/>
            <a:chOff x="138051" y="124328"/>
            <a:chExt cx="896206" cy="883836"/>
          </a:xfrm>
        </p:grpSpPr>
        <p:pic>
          <p:nvPicPr>
            <p:cNvPr id="86" name="Imagem 85" descr="Logotipo&#10;&#10;Descrição gerada automaticamente">
              <a:extLst>
                <a:ext uri="{FF2B5EF4-FFF2-40B4-BE49-F238E27FC236}">
                  <a16:creationId xmlns:a16="http://schemas.microsoft.com/office/drawing/2014/main" id="{5F5E4033-EED2-4B3F-85CE-04E8B01DA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57" b="1"/>
            <a:stretch/>
          </p:blipFill>
          <p:spPr>
            <a:xfrm>
              <a:off x="138051" y="700387"/>
              <a:ext cx="896206" cy="307777"/>
            </a:xfrm>
            <a:prstGeom prst="rect">
              <a:avLst/>
            </a:prstGeom>
          </p:spPr>
        </p:pic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4E6CF1B6-78F6-49B8-9264-03F7F70B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63" y="124328"/>
              <a:ext cx="609600" cy="609600"/>
            </a:xfrm>
            <a:prstGeom prst="rect">
              <a:avLst/>
            </a:prstGeom>
          </p:spPr>
        </p:pic>
      </p:grp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2F664225-09E5-482C-AEFD-5E86EF60750F}"/>
              </a:ext>
            </a:extLst>
          </p:cNvPr>
          <p:cNvSpPr txBox="1"/>
          <p:nvPr/>
        </p:nvSpPr>
        <p:spPr>
          <a:xfrm>
            <a:off x="530851" y="1165130"/>
            <a:ext cx="1250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>
                <a:solidFill>
                  <a:schemeClr val="bg1"/>
                </a:solidFill>
              </a:rPr>
              <a:t>FILTROS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D2971A3-A4B7-42FD-8495-0930406A6EFE}"/>
              </a:ext>
            </a:extLst>
          </p:cNvPr>
          <p:cNvSpPr txBox="1"/>
          <p:nvPr/>
        </p:nvSpPr>
        <p:spPr>
          <a:xfrm>
            <a:off x="2272346" y="3842107"/>
            <a:ext cx="2493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On Time Delivery (OTD)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04753AD-9797-4AE3-9D45-4238E17E1365}"/>
              </a:ext>
            </a:extLst>
          </p:cNvPr>
          <p:cNvSpPr txBox="1"/>
          <p:nvPr/>
        </p:nvSpPr>
        <p:spPr>
          <a:xfrm>
            <a:off x="6672244" y="1117744"/>
            <a:ext cx="121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On Time Rate</a:t>
            </a:r>
          </a:p>
        </p:txBody>
      </p:sp>
      <p:sp>
        <p:nvSpPr>
          <p:cNvPr id="99" name="Rectangle: Rounded Corners 19">
            <a:extLst>
              <a:ext uri="{FF2B5EF4-FFF2-40B4-BE49-F238E27FC236}">
                <a16:creationId xmlns:a16="http://schemas.microsoft.com/office/drawing/2014/main" id="{63E25F73-6590-479D-9AA2-CE4A4FFB6F52}"/>
              </a:ext>
            </a:extLst>
          </p:cNvPr>
          <p:cNvSpPr/>
          <p:nvPr/>
        </p:nvSpPr>
        <p:spPr>
          <a:xfrm>
            <a:off x="6672244" y="2458698"/>
            <a:ext cx="2619339" cy="1267181"/>
          </a:xfrm>
          <a:prstGeom prst="roundRect">
            <a:avLst>
              <a:gd name="adj" fmla="val 11585"/>
            </a:avLst>
          </a:prstGeom>
          <a:solidFill>
            <a:srgbClr val="3133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FE6B42A-9673-4B05-9A2A-C26377BF1F09}"/>
              </a:ext>
            </a:extLst>
          </p:cNvPr>
          <p:cNvSpPr txBox="1"/>
          <p:nvPr/>
        </p:nvSpPr>
        <p:spPr>
          <a:xfrm>
            <a:off x="6672244" y="2492321"/>
            <a:ext cx="121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In Full Rate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E0A44526-EF50-4DA7-999E-42D7FEA808C0}"/>
              </a:ext>
            </a:extLst>
          </p:cNvPr>
          <p:cNvSpPr txBox="1"/>
          <p:nvPr/>
        </p:nvSpPr>
        <p:spPr>
          <a:xfrm>
            <a:off x="6729659" y="3842107"/>
            <a:ext cx="25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Performance Transportadoras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F27E535-6E4D-4E11-A7BC-74548176C2B8}"/>
              </a:ext>
            </a:extLst>
          </p:cNvPr>
          <p:cNvSpPr txBox="1"/>
          <p:nvPr/>
        </p:nvSpPr>
        <p:spPr>
          <a:xfrm>
            <a:off x="9383283" y="1117744"/>
            <a:ext cx="25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por Localidade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9D652078-A0A5-4568-87ED-78F337370394}"/>
              </a:ext>
            </a:extLst>
          </p:cNvPr>
          <p:cNvSpPr txBox="1"/>
          <p:nvPr/>
        </p:nvSpPr>
        <p:spPr>
          <a:xfrm>
            <a:off x="4864890" y="3809060"/>
            <a:ext cx="1715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Ocorrências</a:t>
            </a:r>
          </a:p>
        </p:txBody>
      </p:sp>
    </p:spTree>
    <p:extLst>
      <p:ext uri="{BB962C8B-B14F-4D97-AF65-F5344CB8AC3E}">
        <p14:creationId xmlns:p14="http://schemas.microsoft.com/office/powerpoint/2010/main" val="21666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832A9823-E9BE-4523-AEB3-22A2603D123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2A2E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EA5CB5A7-1EDA-4DED-9A29-403639AF55F6}"/>
              </a:ext>
            </a:extLst>
          </p:cNvPr>
          <p:cNvSpPr/>
          <p:nvPr/>
        </p:nvSpPr>
        <p:spPr>
          <a:xfrm>
            <a:off x="131121" y="1117744"/>
            <a:ext cx="2049525" cy="5541014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Rectangle: Rounded Corners 19">
            <a:extLst>
              <a:ext uri="{FF2B5EF4-FFF2-40B4-BE49-F238E27FC236}">
                <a16:creationId xmlns:a16="http://schemas.microsoft.com/office/drawing/2014/main" id="{10E1162A-A415-4F8D-903D-6D10FEFAAE72}"/>
              </a:ext>
            </a:extLst>
          </p:cNvPr>
          <p:cNvSpPr/>
          <p:nvPr/>
        </p:nvSpPr>
        <p:spPr>
          <a:xfrm>
            <a:off x="9394108" y="1117744"/>
            <a:ext cx="2666771" cy="5617431"/>
          </a:xfrm>
          <a:prstGeom prst="roundRect">
            <a:avLst>
              <a:gd name="adj" fmla="val 51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: Rounded Corners 19">
            <a:extLst>
              <a:ext uri="{FF2B5EF4-FFF2-40B4-BE49-F238E27FC236}">
                <a16:creationId xmlns:a16="http://schemas.microsoft.com/office/drawing/2014/main" id="{F49AA716-C679-4832-80CC-BABF97EDA326}"/>
              </a:ext>
            </a:extLst>
          </p:cNvPr>
          <p:cNvSpPr/>
          <p:nvPr/>
        </p:nvSpPr>
        <p:spPr>
          <a:xfrm>
            <a:off x="2254584" y="1117744"/>
            <a:ext cx="4325959" cy="2608135"/>
          </a:xfrm>
          <a:prstGeom prst="roundRect">
            <a:avLst>
              <a:gd name="adj" fmla="val 51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+mj-lt"/>
            </a:endParaRPr>
          </a:p>
        </p:txBody>
      </p:sp>
      <p:sp>
        <p:nvSpPr>
          <p:cNvPr id="42" name="Rectangle: Rounded Corners 19">
            <a:extLst>
              <a:ext uri="{FF2B5EF4-FFF2-40B4-BE49-F238E27FC236}">
                <a16:creationId xmlns:a16="http://schemas.microsoft.com/office/drawing/2014/main" id="{0B268A0E-5D2F-44AE-ACA6-6E4392BFC521}"/>
              </a:ext>
            </a:extLst>
          </p:cNvPr>
          <p:cNvSpPr/>
          <p:nvPr/>
        </p:nvSpPr>
        <p:spPr>
          <a:xfrm>
            <a:off x="2254584" y="3799652"/>
            <a:ext cx="4343953" cy="2888140"/>
          </a:xfrm>
          <a:prstGeom prst="roundRect">
            <a:avLst>
              <a:gd name="adj" fmla="val 45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4AD50D01-B5B9-47CE-BA39-21293F84AA50}"/>
              </a:ext>
            </a:extLst>
          </p:cNvPr>
          <p:cNvSpPr/>
          <p:nvPr/>
        </p:nvSpPr>
        <p:spPr>
          <a:xfrm>
            <a:off x="6672247" y="3799653"/>
            <a:ext cx="2619336" cy="2888140"/>
          </a:xfrm>
          <a:prstGeom prst="roundRect">
            <a:avLst>
              <a:gd name="adj" fmla="val 48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F1BCF0D-66C8-4D6D-A942-169B5B5F351A}"/>
              </a:ext>
            </a:extLst>
          </p:cNvPr>
          <p:cNvSpPr txBox="1"/>
          <p:nvPr/>
        </p:nvSpPr>
        <p:spPr>
          <a:xfrm>
            <a:off x="2291197" y="1117744"/>
            <a:ext cx="3907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>
                <a:solidFill>
                  <a:srgbClr val="2A2E4F"/>
                </a:solidFill>
              </a:rPr>
              <a:t>On Time In Full (OTIF)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E45E35E-6369-46AD-BBBD-0B079C626641}"/>
              </a:ext>
            </a:extLst>
          </p:cNvPr>
          <p:cNvSpPr txBox="1"/>
          <p:nvPr/>
        </p:nvSpPr>
        <p:spPr>
          <a:xfrm>
            <a:off x="1071155" y="199242"/>
            <a:ext cx="3175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Transportation Control Tower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5D2FC48-9525-417C-AC00-3AA3FA1D8580}"/>
              </a:ext>
            </a:extLst>
          </p:cNvPr>
          <p:cNvSpPr txBox="1"/>
          <p:nvPr/>
        </p:nvSpPr>
        <p:spPr>
          <a:xfrm>
            <a:off x="1070063" y="638973"/>
            <a:ext cx="295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 - Overview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3DCDB77C-437E-438E-B00F-93DC2AC4AC32}"/>
              </a:ext>
            </a:extLst>
          </p:cNvPr>
          <p:cNvCxnSpPr>
            <a:cxnSpLocks/>
          </p:cNvCxnSpPr>
          <p:nvPr/>
        </p:nvCxnSpPr>
        <p:spPr>
          <a:xfrm flipV="1">
            <a:off x="1140827" y="569792"/>
            <a:ext cx="3060000" cy="0"/>
          </a:xfrm>
          <a:prstGeom prst="line">
            <a:avLst/>
          </a:prstGeom>
          <a:ln w="38100">
            <a:solidFill>
              <a:srgbClr val="3492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2CA8FF9-B051-4C10-AB51-76BCA6D2B8E5}"/>
              </a:ext>
            </a:extLst>
          </p:cNvPr>
          <p:cNvGrpSpPr/>
          <p:nvPr/>
        </p:nvGrpSpPr>
        <p:grpSpPr>
          <a:xfrm>
            <a:off x="8345660" y="179039"/>
            <a:ext cx="1820029" cy="831309"/>
            <a:chOff x="8339844" y="144081"/>
            <a:chExt cx="1673560" cy="831309"/>
          </a:xfrm>
          <a:solidFill>
            <a:schemeClr val="bg1"/>
          </a:solidFill>
        </p:grpSpPr>
        <p:sp>
          <p:nvSpPr>
            <p:cNvPr id="23" name="Rectangle: Rounded Corners 19">
              <a:extLst>
                <a:ext uri="{FF2B5EF4-FFF2-40B4-BE49-F238E27FC236}">
                  <a16:creationId xmlns:a16="http://schemas.microsoft.com/office/drawing/2014/main" id="{28010C4F-6F95-47F3-84A9-3307A332F028}"/>
                </a:ext>
              </a:extLst>
            </p:cNvPr>
            <p:cNvSpPr/>
            <p:nvPr/>
          </p:nvSpPr>
          <p:spPr>
            <a:xfrm>
              <a:off x="8342504" y="144081"/>
              <a:ext cx="1670900" cy="831309"/>
            </a:xfrm>
            <a:prstGeom prst="roundRect">
              <a:avLst>
                <a:gd name="adj" fmla="val 1741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b="1" dirty="0">
                <a:solidFill>
                  <a:srgbClr val="2A2E4F"/>
                </a:solidFill>
                <a:latin typeface="+mj-lt"/>
              </a:endParaRP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E1DBBB62-2393-4631-BD0A-4D2566BC9CEB}"/>
                </a:ext>
              </a:extLst>
            </p:cNvPr>
            <p:cNvSpPr txBox="1"/>
            <p:nvPr/>
          </p:nvSpPr>
          <p:spPr>
            <a:xfrm>
              <a:off x="833984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 b="1">
                  <a:solidFill>
                    <a:srgbClr val="2A2E4F"/>
                  </a:solidFill>
                </a:rPr>
                <a:t>Notas Fiscais</a:t>
              </a: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7DE5085E-63A1-44A9-A292-12DE6B7F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905" y="477582"/>
              <a:ext cx="316753" cy="358329"/>
            </a:xfrm>
            <a:prstGeom prst="rect">
              <a:avLst/>
            </a:prstGeom>
            <a:grpFill/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CD170-1251-4983-BD2C-F320A032A3B5}"/>
              </a:ext>
            </a:extLst>
          </p:cNvPr>
          <p:cNvGrpSpPr/>
          <p:nvPr/>
        </p:nvGrpSpPr>
        <p:grpSpPr>
          <a:xfrm>
            <a:off x="10223766" y="179039"/>
            <a:ext cx="1821474" cy="831309"/>
            <a:chOff x="10370352" y="144081"/>
            <a:chExt cx="1674889" cy="831309"/>
          </a:xfrm>
          <a:solidFill>
            <a:schemeClr val="bg1"/>
          </a:solidFill>
        </p:grpSpPr>
        <p:sp>
          <p:nvSpPr>
            <p:cNvPr id="25" name="Rectangle: Rounded Corners 19">
              <a:extLst>
                <a:ext uri="{FF2B5EF4-FFF2-40B4-BE49-F238E27FC236}">
                  <a16:creationId xmlns:a16="http://schemas.microsoft.com/office/drawing/2014/main" id="{ABF6095A-7B52-4731-9A39-BF8F108C7DEA}"/>
                </a:ext>
              </a:extLst>
            </p:cNvPr>
            <p:cNvSpPr/>
            <p:nvPr/>
          </p:nvSpPr>
          <p:spPr>
            <a:xfrm>
              <a:off x="10374341" y="144081"/>
              <a:ext cx="1670900" cy="831309"/>
            </a:xfrm>
            <a:prstGeom prst="roundRect">
              <a:avLst>
                <a:gd name="adj" fmla="val 1741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b="1" dirty="0">
                <a:solidFill>
                  <a:srgbClr val="2A2E4F"/>
                </a:solidFill>
                <a:latin typeface="+mj-lt"/>
              </a:endParaRP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70B2FDF-FDF6-43A1-BE7C-BE55F2CA84C4}"/>
                </a:ext>
              </a:extLst>
            </p:cNvPr>
            <p:cNvSpPr txBox="1"/>
            <p:nvPr/>
          </p:nvSpPr>
          <p:spPr>
            <a:xfrm>
              <a:off x="10370352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 b="1">
                  <a:solidFill>
                    <a:srgbClr val="2A2E4F"/>
                  </a:solidFill>
                </a:rPr>
                <a:t>Faturamento</a:t>
              </a:r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3C8A9C2C-EF15-49C6-93C5-ACC0D9DD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547" y="434037"/>
              <a:ext cx="445436" cy="495745"/>
            </a:xfrm>
            <a:prstGeom prst="rect">
              <a:avLst/>
            </a:prstGeom>
            <a:grpFill/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15A1430-D336-44E8-B52C-6C089C680293}"/>
              </a:ext>
            </a:extLst>
          </p:cNvPr>
          <p:cNvGrpSpPr/>
          <p:nvPr/>
        </p:nvGrpSpPr>
        <p:grpSpPr>
          <a:xfrm>
            <a:off x="4593441" y="179039"/>
            <a:ext cx="1817136" cy="831309"/>
            <a:chOff x="4527404" y="144081"/>
            <a:chExt cx="1670900" cy="831309"/>
          </a:xfrm>
          <a:solidFill>
            <a:schemeClr val="bg1"/>
          </a:solidFill>
        </p:grpSpPr>
        <p:sp>
          <p:nvSpPr>
            <p:cNvPr id="50" name="Rectangle: Rounded Corners 19">
              <a:extLst>
                <a:ext uri="{FF2B5EF4-FFF2-40B4-BE49-F238E27FC236}">
                  <a16:creationId xmlns:a16="http://schemas.microsoft.com/office/drawing/2014/main" id="{4296E41B-218A-482C-A055-84BC64C41C15}"/>
                </a:ext>
              </a:extLst>
            </p:cNvPr>
            <p:cNvSpPr/>
            <p:nvPr/>
          </p:nvSpPr>
          <p:spPr>
            <a:xfrm>
              <a:off x="4527404" y="144081"/>
              <a:ext cx="1670900" cy="831309"/>
            </a:xfrm>
            <a:prstGeom prst="roundRect">
              <a:avLst>
                <a:gd name="adj" fmla="val 1741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b="1" dirty="0">
                <a:solidFill>
                  <a:srgbClr val="2A2E4F"/>
                </a:solidFill>
                <a:latin typeface="+mj-lt"/>
              </a:endParaRP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3F15E42-E8CE-4FEE-9D04-7F6E8AF85A8A}"/>
                </a:ext>
              </a:extLst>
            </p:cNvPr>
            <p:cNvSpPr txBox="1"/>
            <p:nvPr/>
          </p:nvSpPr>
          <p:spPr>
            <a:xfrm>
              <a:off x="452740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pt-BR">
                  <a:solidFill>
                    <a:srgbClr val="2A2E4F"/>
                  </a:solidFill>
                </a:rPr>
                <a:t>Volumes Expedidos</a:t>
              </a:r>
            </a:p>
          </p:txBody>
        </p: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F26836E6-30DA-4B1E-9088-0302BD9F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837" y="496759"/>
              <a:ext cx="337667" cy="370017"/>
            </a:xfrm>
            <a:prstGeom prst="rect">
              <a:avLst/>
            </a:prstGeom>
            <a:grpFill/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F0F1F-12C2-4A66-AED7-F351EE3E7BFC}"/>
              </a:ext>
            </a:extLst>
          </p:cNvPr>
          <p:cNvGrpSpPr/>
          <p:nvPr/>
        </p:nvGrpSpPr>
        <p:grpSpPr>
          <a:xfrm>
            <a:off x="6468886" y="179039"/>
            <a:ext cx="1818582" cy="831309"/>
            <a:chOff x="6433624" y="144081"/>
            <a:chExt cx="1672230" cy="831309"/>
          </a:xfrm>
          <a:solidFill>
            <a:schemeClr val="bg1"/>
          </a:solidFill>
        </p:grpSpPr>
        <p:sp>
          <p:nvSpPr>
            <p:cNvPr id="22" name="Rectangle: Rounded Corners 19">
              <a:extLst>
                <a:ext uri="{FF2B5EF4-FFF2-40B4-BE49-F238E27FC236}">
                  <a16:creationId xmlns:a16="http://schemas.microsoft.com/office/drawing/2014/main" id="{6BC9B6DC-4FAD-4A8E-B7E4-AEA4ADA324E6}"/>
                </a:ext>
              </a:extLst>
            </p:cNvPr>
            <p:cNvSpPr/>
            <p:nvPr/>
          </p:nvSpPr>
          <p:spPr>
            <a:xfrm>
              <a:off x="6434954" y="144081"/>
              <a:ext cx="1670900" cy="831309"/>
            </a:xfrm>
            <a:prstGeom prst="roundRect">
              <a:avLst>
                <a:gd name="adj" fmla="val 1741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b="1" dirty="0">
                <a:solidFill>
                  <a:srgbClr val="2A2E4F"/>
                </a:solidFill>
                <a:latin typeface="+mj-lt"/>
              </a:endParaRP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CDE9D6A-D5FF-4567-864F-085BF0F5CE87}"/>
                </a:ext>
              </a:extLst>
            </p:cNvPr>
            <p:cNvSpPr txBox="1"/>
            <p:nvPr/>
          </p:nvSpPr>
          <p:spPr>
            <a:xfrm>
              <a:off x="6433624" y="171678"/>
              <a:ext cx="1670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100" b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pt-BR" b="1">
                  <a:solidFill>
                    <a:srgbClr val="2A2E4F"/>
                  </a:solidFill>
                </a:rPr>
                <a:t>Peso Bruto</a:t>
              </a:r>
            </a:p>
          </p:txBody>
        </p:sp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62F3316D-ABC1-40C1-86E2-2B09B1A5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900" y="487449"/>
              <a:ext cx="339273" cy="348114"/>
            </a:xfrm>
            <a:prstGeom prst="rect">
              <a:avLst/>
            </a:prstGeom>
            <a:grpFill/>
          </p:spPr>
        </p:pic>
      </p:grpSp>
      <p:sp>
        <p:nvSpPr>
          <p:cNvPr id="91" name="Rectangle: Rounded Corners 19">
            <a:extLst>
              <a:ext uri="{FF2B5EF4-FFF2-40B4-BE49-F238E27FC236}">
                <a16:creationId xmlns:a16="http://schemas.microsoft.com/office/drawing/2014/main" id="{AB394AB5-F41D-4DBD-89A2-2B776D379E86}"/>
              </a:ext>
            </a:extLst>
          </p:cNvPr>
          <p:cNvSpPr/>
          <p:nvPr/>
        </p:nvSpPr>
        <p:spPr>
          <a:xfrm>
            <a:off x="6672244" y="1117744"/>
            <a:ext cx="2619339" cy="2608135"/>
          </a:xfrm>
          <a:prstGeom prst="roundRect">
            <a:avLst>
              <a:gd name="adj" fmla="val 477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+mj-lt"/>
            </a:endParaRP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DAE6B25C-A3FA-4908-89C5-2A2723F6BFFC}"/>
              </a:ext>
            </a:extLst>
          </p:cNvPr>
          <p:cNvGrpSpPr/>
          <p:nvPr/>
        </p:nvGrpSpPr>
        <p:grpSpPr>
          <a:xfrm>
            <a:off x="146760" y="124328"/>
            <a:ext cx="896206" cy="883836"/>
            <a:chOff x="138051" y="124328"/>
            <a:chExt cx="896206" cy="883836"/>
          </a:xfrm>
        </p:grpSpPr>
        <p:pic>
          <p:nvPicPr>
            <p:cNvPr id="86" name="Imagem 85" descr="Logotipo&#10;&#10;Descrição gerada automaticamente">
              <a:extLst>
                <a:ext uri="{FF2B5EF4-FFF2-40B4-BE49-F238E27FC236}">
                  <a16:creationId xmlns:a16="http://schemas.microsoft.com/office/drawing/2014/main" id="{5F5E4033-EED2-4B3F-85CE-04E8B01DA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57" b="1"/>
            <a:stretch/>
          </p:blipFill>
          <p:spPr>
            <a:xfrm>
              <a:off x="138051" y="700387"/>
              <a:ext cx="896206" cy="307777"/>
            </a:xfrm>
            <a:prstGeom prst="rect">
              <a:avLst/>
            </a:prstGeom>
          </p:spPr>
        </p:pic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4E6CF1B6-78F6-49B8-9264-03F7F70B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63" y="124328"/>
              <a:ext cx="609600" cy="609600"/>
            </a:xfrm>
            <a:prstGeom prst="rect">
              <a:avLst/>
            </a:prstGeom>
          </p:spPr>
        </p:pic>
      </p:grp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2F664225-09E5-482C-AEFD-5E86EF60750F}"/>
              </a:ext>
            </a:extLst>
          </p:cNvPr>
          <p:cNvSpPr txBox="1"/>
          <p:nvPr/>
        </p:nvSpPr>
        <p:spPr>
          <a:xfrm>
            <a:off x="530851" y="1165130"/>
            <a:ext cx="1250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2A2E4F"/>
                </a:solidFill>
              </a:rPr>
              <a:t>FILTROS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5D2971A3-A4B7-42FD-8495-0930406A6EFE}"/>
              </a:ext>
            </a:extLst>
          </p:cNvPr>
          <p:cNvSpPr txBox="1"/>
          <p:nvPr/>
        </p:nvSpPr>
        <p:spPr>
          <a:xfrm>
            <a:off x="2272346" y="3842107"/>
            <a:ext cx="2493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>
                <a:solidFill>
                  <a:srgbClr val="2A2E4F"/>
                </a:solidFill>
              </a:rPr>
              <a:t>On Time Delivery (OTD)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C04753AD-9797-4AE3-9D45-4238E17E1365}"/>
              </a:ext>
            </a:extLst>
          </p:cNvPr>
          <p:cNvSpPr txBox="1"/>
          <p:nvPr/>
        </p:nvSpPr>
        <p:spPr>
          <a:xfrm>
            <a:off x="6672244" y="1117744"/>
            <a:ext cx="121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>
                <a:solidFill>
                  <a:srgbClr val="2A2E4F"/>
                </a:solidFill>
              </a:rPr>
              <a:t>On Time Rate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E0A44526-EF50-4DA7-999E-42D7FEA808C0}"/>
              </a:ext>
            </a:extLst>
          </p:cNvPr>
          <p:cNvSpPr txBox="1"/>
          <p:nvPr/>
        </p:nvSpPr>
        <p:spPr>
          <a:xfrm>
            <a:off x="6729659" y="3842107"/>
            <a:ext cx="25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>
                <a:solidFill>
                  <a:srgbClr val="2A2E4F"/>
                </a:solidFill>
              </a:rPr>
              <a:t>Performance Transportadoras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F27E535-6E4D-4E11-A7BC-74548176C2B8}"/>
              </a:ext>
            </a:extLst>
          </p:cNvPr>
          <p:cNvSpPr txBox="1"/>
          <p:nvPr/>
        </p:nvSpPr>
        <p:spPr>
          <a:xfrm>
            <a:off x="9383283" y="1117744"/>
            <a:ext cx="25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2A2E4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Distribuição por Localidade</a:t>
            </a:r>
          </a:p>
        </p:txBody>
      </p:sp>
    </p:spTree>
    <p:extLst>
      <p:ext uri="{BB962C8B-B14F-4D97-AF65-F5344CB8AC3E}">
        <p14:creationId xmlns:p14="http://schemas.microsoft.com/office/powerpoint/2010/main" val="216779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D5CFB0-55B2-407C-B0DF-106BB98C41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9426BD7-6109-4645-9B90-362CF81F8B74}"/>
              </a:ext>
            </a:extLst>
          </p:cNvPr>
          <p:cNvSpPr/>
          <p:nvPr/>
        </p:nvSpPr>
        <p:spPr>
          <a:xfrm>
            <a:off x="609738" y="243766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5B7562-0F05-4B8D-97BA-7E94C9251EF0}"/>
              </a:ext>
            </a:extLst>
          </p:cNvPr>
          <p:cNvSpPr/>
          <p:nvPr/>
        </p:nvSpPr>
        <p:spPr>
          <a:xfrm>
            <a:off x="2833822" y="252425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379480-C01F-4E96-92A8-4C757B53DBC8}"/>
              </a:ext>
            </a:extLst>
          </p:cNvPr>
          <p:cNvSpPr/>
          <p:nvPr/>
        </p:nvSpPr>
        <p:spPr>
          <a:xfrm>
            <a:off x="5091250" y="243766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ACFBED8-02C9-47F5-B881-57BAA6EC6ECB}"/>
              </a:ext>
            </a:extLst>
          </p:cNvPr>
          <p:cNvSpPr/>
          <p:nvPr/>
        </p:nvSpPr>
        <p:spPr>
          <a:xfrm>
            <a:off x="7382013" y="243766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391415A-7743-4D62-A01B-D8F4B8FAADE2}"/>
              </a:ext>
            </a:extLst>
          </p:cNvPr>
          <p:cNvSpPr/>
          <p:nvPr/>
        </p:nvSpPr>
        <p:spPr>
          <a:xfrm>
            <a:off x="9601338" y="243766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6928075-7FE2-463B-9A4A-8A50D5A0B2A6}"/>
              </a:ext>
            </a:extLst>
          </p:cNvPr>
          <p:cNvSpPr/>
          <p:nvPr/>
        </p:nvSpPr>
        <p:spPr>
          <a:xfrm>
            <a:off x="609739" y="1594582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B2252A8-FAC8-4C8F-B9EF-4742DDE9E77E}"/>
              </a:ext>
            </a:extLst>
          </p:cNvPr>
          <p:cNvSpPr/>
          <p:nvPr/>
        </p:nvSpPr>
        <p:spPr>
          <a:xfrm>
            <a:off x="4329254" y="1594585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B7C39A-F568-415F-9051-285E1032C573}"/>
              </a:ext>
            </a:extLst>
          </p:cNvPr>
          <p:cNvSpPr/>
          <p:nvPr/>
        </p:nvSpPr>
        <p:spPr>
          <a:xfrm>
            <a:off x="8120201" y="1594585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5506181-1A9F-4529-8ADD-1A2137CBDCAC}"/>
              </a:ext>
            </a:extLst>
          </p:cNvPr>
          <p:cNvSpPr/>
          <p:nvPr/>
        </p:nvSpPr>
        <p:spPr>
          <a:xfrm>
            <a:off x="595453" y="4235607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A0F46ED-68A1-4562-A5A6-FC7521B34486}"/>
              </a:ext>
            </a:extLst>
          </p:cNvPr>
          <p:cNvSpPr/>
          <p:nvPr/>
        </p:nvSpPr>
        <p:spPr>
          <a:xfrm>
            <a:off x="4343540" y="4252926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82C1F9F-E2CB-41EF-95F6-9041F8C480DC}"/>
              </a:ext>
            </a:extLst>
          </p:cNvPr>
          <p:cNvSpPr/>
          <p:nvPr/>
        </p:nvSpPr>
        <p:spPr>
          <a:xfrm>
            <a:off x="785951" y="58580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85ECA67-88BB-4FF9-8C6F-B8147EFE86F8}"/>
              </a:ext>
            </a:extLst>
          </p:cNvPr>
          <p:cNvSpPr/>
          <p:nvPr/>
        </p:nvSpPr>
        <p:spPr>
          <a:xfrm>
            <a:off x="3010039" y="58580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65DAEE4-1227-45EA-A852-7E2633ABB3C3}"/>
              </a:ext>
            </a:extLst>
          </p:cNvPr>
          <p:cNvSpPr/>
          <p:nvPr/>
        </p:nvSpPr>
        <p:spPr>
          <a:xfrm>
            <a:off x="5257935" y="559448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91E0D30-EFA5-4B63-B72D-FD22C48BE808}"/>
              </a:ext>
            </a:extLst>
          </p:cNvPr>
          <p:cNvSpPr/>
          <p:nvPr/>
        </p:nvSpPr>
        <p:spPr>
          <a:xfrm>
            <a:off x="7553464" y="5585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637D3BC-6568-4F43-A568-7B8AF2AE0B78}"/>
              </a:ext>
            </a:extLst>
          </p:cNvPr>
          <p:cNvSpPr/>
          <p:nvPr/>
        </p:nvSpPr>
        <p:spPr>
          <a:xfrm>
            <a:off x="9769567" y="56635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31" name="Imagem 30" descr="Forma&#10;&#10;Descrição gerada automaticamente com confiança baixa">
            <a:extLst>
              <a:ext uri="{FF2B5EF4-FFF2-40B4-BE49-F238E27FC236}">
                <a16:creationId xmlns:a16="http://schemas.microsoft.com/office/drawing/2014/main" id="{9DA75C20-68F2-4F5F-A861-66522463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2" y="673847"/>
            <a:ext cx="276434" cy="253898"/>
          </a:xfrm>
          <a:prstGeom prst="rect">
            <a:avLst/>
          </a:prstGeom>
        </p:spPr>
      </p:pic>
      <p:pic>
        <p:nvPicPr>
          <p:cNvPr id="32" name="Imagem 31" descr="Forma&#10;&#10;Descrição gerada automaticamente com confiança baixa">
            <a:extLst>
              <a:ext uri="{FF2B5EF4-FFF2-40B4-BE49-F238E27FC236}">
                <a16:creationId xmlns:a16="http://schemas.microsoft.com/office/drawing/2014/main" id="{9CEE2052-5A7F-4A76-A0FA-3E950D750C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29" y="677238"/>
            <a:ext cx="280061" cy="257229"/>
          </a:xfrm>
          <a:prstGeom prst="rect">
            <a:avLst/>
          </a:prstGeom>
        </p:spPr>
      </p:pic>
      <p:pic>
        <p:nvPicPr>
          <p:cNvPr id="33" name="Imagem 32" descr="Forma&#10;&#10;Descrição gerada automaticamente com confiança baixa">
            <a:extLst>
              <a:ext uri="{FF2B5EF4-FFF2-40B4-BE49-F238E27FC236}">
                <a16:creationId xmlns:a16="http://schemas.microsoft.com/office/drawing/2014/main" id="{7A9554ED-ABE7-4810-B2D6-98B60D04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16" y="696975"/>
            <a:ext cx="276434" cy="253898"/>
          </a:xfrm>
          <a:prstGeom prst="rect">
            <a:avLst/>
          </a:prstGeom>
        </p:spPr>
      </p:pic>
      <p:pic>
        <p:nvPicPr>
          <p:cNvPr id="34" name="Imagem 33" descr="Forma&#10;&#10;Descrição gerada automaticamente com confiança baixa">
            <a:extLst>
              <a:ext uri="{FF2B5EF4-FFF2-40B4-BE49-F238E27FC236}">
                <a16:creationId xmlns:a16="http://schemas.microsoft.com/office/drawing/2014/main" id="{AC506426-6380-401D-9281-A4B47725A96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5" y="695623"/>
            <a:ext cx="276434" cy="25389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EFE5A1B-4D4E-474D-A95D-B7017C3524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62" y="682725"/>
            <a:ext cx="232601" cy="2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E4B0A-657F-419D-9A74-5EE7AC365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64871F-262D-4F28-8BEB-DB32D36AE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EB48841-3106-4C34-9D3B-929649E7F64C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bolo, mesa&#10;&#10;Descrição gerada automaticamente">
            <a:extLst>
              <a:ext uri="{FF2B5EF4-FFF2-40B4-BE49-F238E27FC236}">
                <a16:creationId xmlns:a16="http://schemas.microsoft.com/office/drawing/2014/main" id="{308EA022-5BD6-4E06-9513-BBF5038FD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6147">
            <a:off x="10712795" y="312710"/>
            <a:ext cx="205645" cy="205645"/>
          </a:xfrm>
          <a:prstGeom prst="rect">
            <a:avLst/>
          </a:prstGeom>
        </p:spPr>
      </p:pic>
      <p:pic>
        <p:nvPicPr>
          <p:cNvPr id="6" name="Imagem 5" descr="Uma imagem contendo bolo, mesa&#10;&#10;Descrição gerada automaticamente">
            <a:extLst>
              <a:ext uri="{FF2B5EF4-FFF2-40B4-BE49-F238E27FC236}">
                <a16:creationId xmlns:a16="http://schemas.microsoft.com/office/drawing/2014/main" id="{623C8814-C082-480B-B704-949024AAC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48" y="-285750"/>
            <a:ext cx="1424006" cy="1424006"/>
          </a:xfrm>
          <a:prstGeom prst="rect">
            <a:avLst/>
          </a:prstGeom>
        </p:spPr>
      </p:pic>
      <p:pic>
        <p:nvPicPr>
          <p:cNvPr id="7" name="Imagem 6" descr="Flor cor de rosa em fundo preto&#10;&#10;Descrição gerada automaticamente com confiança baixa">
            <a:extLst>
              <a:ext uri="{FF2B5EF4-FFF2-40B4-BE49-F238E27FC236}">
                <a16:creationId xmlns:a16="http://schemas.microsoft.com/office/drawing/2014/main" id="{36CFBFF1-9965-4830-AEF7-A8756220E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9025">
            <a:off x="11363936" y="959644"/>
            <a:ext cx="746259" cy="74625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52F887-C5AB-494A-AA8A-5F44D549FFC3}"/>
              </a:ext>
            </a:extLst>
          </p:cNvPr>
          <p:cNvSpPr/>
          <p:nvPr/>
        </p:nvSpPr>
        <p:spPr>
          <a:xfrm>
            <a:off x="421529" y="389106"/>
            <a:ext cx="11392035" cy="6079788"/>
          </a:xfrm>
          <a:prstGeom prst="roundRect">
            <a:avLst>
              <a:gd name="adj" fmla="val 5186"/>
            </a:avLst>
          </a:prstGeom>
          <a:gradFill>
            <a:gsLst>
              <a:gs pos="98000">
                <a:srgbClr val="24264B"/>
              </a:gs>
              <a:gs pos="12000">
                <a:srgbClr val="E9EBED"/>
              </a:gs>
              <a:gs pos="61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5">
            <a:extLst>
              <a:ext uri="{FF2B5EF4-FFF2-40B4-BE49-F238E27FC236}">
                <a16:creationId xmlns:a16="http://schemas.microsoft.com/office/drawing/2014/main" id="{52B721FD-1032-42E6-8CDB-C7AD13EB59FB}"/>
              </a:ext>
            </a:extLst>
          </p:cNvPr>
          <p:cNvSpPr/>
          <p:nvPr/>
        </p:nvSpPr>
        <p:spPr>
          <a:xfrm>
            <a:off x="333370" y="379379"/>
            <a:ext cx="1858602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242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Demi" panose="020B0704020202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D4616A6-97A5-4D0F-8329-F90B5E782124}"/>
              </a:ext>
            </a:extLst>
          </p:cNvPr>
          <p:cNvGrpSpPr/>
          <p:nvPr/>
        </p:nvGrpSpPr>
        <p:grpSpPr>
          <a:xfrm>
            <a:off x="345042" y="834569"/>
            <a:ext cx="1846932" cy="1825440"/>
            <a:chOff x="523483" y="510995"/>
            <a:chExt cx="1846932" cy="1267113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759DF35-CEA3-4558-9EF3-416B175C05A7}"/>
                </a:ext>
              </a:extLst>
            </p:cNvPr>
            <p:cNvSpPr/>
            <p:nvPr/>
          </p:nvSpPr>
          <p:spPr>
            <a:xfrm>
              <a:off x="716800" y="927503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sp>
          <p:nvSpPr>
            <p:cNvPr id="13" name="Triângulo isósceles 15">
              <a:extLst>
                <a:ext uri="{FF2B5EF4-FFF2-40B4-BE49-F238E27FC236}">
                  <a16:creationId xmlns:a16="http://schemas.microsoft.com/office/drawing/2014/main" id="{32E389F8-EC76-429A-80C1-8BEF4D305DDC}"/>
                </a:ext>
              </a:extLst>
            </p:cNvPr>
            <p:cNvSpPr/>
            <p:nvPr/>
          </p:nvSpPr>
          <p:spPr>
            <a:xfrm rot="16200000">
              <a:off x="1542814" y="813070"/>
              <a:ext cx="1054100" cy="601102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712E4AE-E227-496A-BD63-D73DC79C2AD9}"/>
                </a:ext>
              </a:extLst>
            </p:cNvPr>
            <p:cNvSpPr/>
            <p:nvPr/>
          </p:nvSpPr>
          <p:spPr>
            <a:xfrm>
              <a:off x="523483" y="510995"/>
              <a:ext cx="1835258" cy="420847"/>
            </a:xfrm>
            <a:prstGeom prst="roundRect">
              <a:avLst/>
            </a:prstGeom>
            <a:solidFill>
              <a:srgbClr val="24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sp>
          <p:nvSpPr>
            <p:cNvPr id="15" name="Retângulo: Único Canto Arredondado 14">
              <a:extLst>
                <a:ext uri="{FF2B5EF4-FFF2-40B4-BE49-F238E27FC236}">
                  <a16:creationId xmlns:a16="http://schemas.microsoft.com/office/drawing/2014/main" id="{2A7FA82C-1F22-48B5-90BA-48E792FC740B}"/>
                </a:ext>
              </a:extLst>
            </p:cNvPr>
            <p:cNvSpPr/>
            <p:nvPr/>
          </p:nvSpPr>
          <p:spPr>
            <a:xfrm>
              <a:off x="746833" y="1252681"/>
              <a:ext cx="1619185" cy="525427"/>
            </a:xfrm>
            <a:prstGeom prst="round1Rect">
              <a:avLst/>
            </a:prstGeom>
            <a:solidFill>
              <a:srgbClr val="242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</p:grpSp>
      <p:pic>
        <p:nvPicPr>
          <p:cNvPr id="16" name="Imagem 15" descr="Flor cor de rosa&#10;&#10;Descrição gerada automaticamente">
            <a:extLst>
              <a:ext uri="{FF2B5EF4-FFF2-40B4-BE49-F238E27FC236}">
                <a16:creationId xmlns:a16="http://schemas.microsoft.com/office/drawing/2014/main" id="{0A019870-BE6C-4944-9DAB-A0ED8BA12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2261">
            <a:off x="-21794" y="5295925"/>
            <a:ext cx="1532054" cy="1532054"/>
          </a:xfrm>
          <a:prstGeom prst="rect">
            <a:avLst/>
          </a:prstGeom>
        </p:spPr>
      </p:pic>
      <p:pic>
        <p:nvPicPr>
          <p:cNvPr id="17" name="Imagem 16" descr="Uma imagem contendo bolo, mesa&#10;&#10;Descrição gerada automaticamente">
            <a:extLst>
              <a:ext uri="{FF2B5EF4-FFF2-40B4-BE49-F238E27FC236}">
                <a16:creationId xmlns:a16="http://schemas.microsoft.com/office/drawing/2014/main" id="{848229B9-8339-462C-8276-786F68FC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6147">
            <a:off x="10454389" y="-81533"/>
            <a:ext cx="205645" cy="205645"/>
          </a:xfrm>
          <a:prstGeom prst="rect">
            <a:avLst/>
          </a:prstGeom>
        </p:spPr>
      </p:pic>
      <p:pic>
        <p:nvPicPr>
          <p:cNvPr id="18" name="Imagem 17" descr="Flor cor de rosa&#10;&#10;Descrição gerada automaticamente">
            <a:extLst>
              <a:ext uri="{FF2B5EF4-FFF2-40B4-BE49-F238E27FC236}">
                <a16:creationId xmlns:a16="http://schemas.microsoft.com/office/drawing/2014/main" id="{B425BE57-1023-4091-92A2-71E3629F5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07303">
            <a:off x="1236886" y="6675863"/>
            <a:ext cx="260836" cy="260836"/>
          </a:xfrm>
          <a:prstGeom prst="rect">
            <a:avLst/>
          </a:prstGeom>
        </p:spPr>
      </p:pic>
      <p:pic>
        <p:nvPicPr>
          <p:cNvPr id="19" name="Imagem 18" descr="Flor cor de rosa&#10;&#10;Descrição gerada automaticamente">
            <a:extLst>
              <a:ext uri="{FF2B5EF4-FFF2-40B4-BE49-F238E27FC236}">
                <a16:creationId xmlns:a16="http://schemas.microsoft.com/office/drawing/2014/main" id="{9DBF974F-2EAD-4193-8B4D-75A026373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7368">
            <a:off x="-72517" y="6632253"/>
            <a:ext cx="295664" cy="295664"/>
          </a:xfrm>
          <a:prstGeom prst="rect">
            <a:avLst/>
          </a:prstGeom>
        </p:spPr>
      </p:pic>
      <p:pic>
        <p:nvPicPr>
          <p:cNvPr id="20" name="Imagem 19" descr="Flor cor de rosa&#10;&#10;Descrição gerada automaticamente">
            <a:extLst>
              <a:ext uri="{FF2B5EF4-FFF2-40B4-BE49-F238E27FC236}">
                <a16:creationId xmlns:a16="http://schemas.microsoft.com/office/drawing/2014/main" id="{8BBAE7C0-D426-46A0-A2DB-4662845F1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97474">
            <a:off x="-484872" y="4838685"/>
            <a:ext cx="773308" cy="77330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9E9A2BF-73F8-49FC-BC79-46169B20D842}"/>
              </a:ext>
            </a:extLst>
          </p:cNvPr>
          <p:cNvSpPr txBox="1"/>
          <p:nvPr/>
        </p:nvSpPr>
        <p:spPr>
          <a:xfrm>
            <a:off x="2313626" y="493756"/>
            <a:ext cx="414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D80A71"/>
                </a:solidFill>
                <a:effectLst/>
                <a:uLnTx/>
                <a:uFillTx/>
                <a:latin typeface="Avenir Next LT Pro Demi" panose="020B0704020202020204" pitchFamily="34" charset="0"/>
                <a:cs typeface="Aharoni" panose="02010803020104030203" pitchFamily="2" charset="-79"/>
              </a:rPr>
              <a:t>COVID-19 Pandemic Data - Worlwide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D80A71"/>
              </a:solidFill>
              <a:effectLst/>
              <a:uLnTx/>
              <a:uFillTx/>
              <a:latin typeface="Avenir Next LT Pro Demi" panose="020B07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2" name="Imagem 21" descr="Flor cor de rosa em fundo preto&#10;&#10;Descrição gerada automaticamente com confiança baixa">
            <a:extLst>
              <a:ext uri="{FF2B5EF4-FFF2-40B4-BE49-F238E27FC236}">
                <a16:creationId xmlns:a16="http://schemas.microsoft.com/office/drawing/2014/main" id="{F5F3E97A-5FD7-49D3-8E0A-B4AF075F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7953">
            <a:off x="12027633" y="1381143"/>
            <a:ext cx="572386" cy="572386"/>
          </a:xfrm>
          <a:prstGeom prst="rect">
            <a:avLst/>
          </a:prstGeom>
        </p:spPr>
      </p:pic>
      <p:pic>
        <p:nvPicPr>
          <p:cNvPr id="23" name="Imagem 22" descr="Uma imagem contendo bolo, mesa&#10;&#10;Descrição gerada automaticamente">
            <a:extLst>
              <a:ext uri="{FF2B5EF4-FFF2-40B4-BE49-F238E27FC236}">
                <a16:creationId xmlns:a16="http://schemas.microsoft.com/office/drawing/2014/main" id="{E4372D05-A384-4D40-817E-62990D85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6147">
            <a:off x="12092501" y="1119756"/>
            <a:ext cx="132235" cy="132235"/>
          </a:xfrm>
          <a:prstGeom prst="rect">
            <a:avLst/>
          </a:prstGeom>
        </p:spPr>
      </p:pic>
      <p:pic>
        <p:nvPicPr>
          <p:cNvPr id="24" name="Imagem 23" descr="Uma imagem contendo bolo, mesa&#10;&#10;Descrição gerada automaticamente">
            <a:extLst>
              <a:ext uri="{FF2B5EF4-FFF2-40B4-BE49-F238E27FC236}">
                <a16:creationId xmlns:a16="http://schemas.microsoft.com/office/drawing/2014/main" id="{A99A4682-77E6-462D-A7BC-541FA5D7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6147">
            <a:off x="217716" y="6779033"/>
            <a:ext cx="136838" cy="136838"/>
          </a:xfrm>
          <a:prstGeom prst="rect">
            <a:avLst/>
          </a:prstGeom>
        </p:spPr>
      </p:pic>
      <p:pic>
        <p:nvPicPr>
          <p:cNvPr id="25" name="Imagem 24" descr="Uma imagem contendo bolo, mesa&#10;&#10;Descrição gerada automaticamente">
            <a:extLst>
              <a:ext uri="{FF2B5EF4-FFF2-40B4-BE49-F238E27FC236}">
                <a16:creationId xmlns:a16="http://schemas.microsoft.com/office/drawing/2014/main" id="{BFB0CEA5-4339-4C84-AB98-A317CB2EA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6147">
            <a:off x="277618" y="5200790"/>
            <a:ext cx="175179" cy="175179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4798591-E63E-4DD1-A315-22B5938061C5}"/>
              </a:ext>
            </a:extLst>
          </p:cNvPr>
          <p:cNvGrpSpPr/>
          <p:nvPr/>
        </p:nvGrpSpPr>
        <p:grpSpPr>
          <a:xfrm>
            <a:off x="639282" y="889088"/>
            <a:ext cx="1008148" cy="293755"/>
            <a:chOff x="639282" y="889088"/>
            <a:chExt cx="1008148" cy="293755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F69DFFE-2B0F-44CC-808A-EAD993542E39}"/>
                </a:ext>
              </a:extLst>
            </p:cNvPr>
            <p:cNvSpPr txBox="1"/>
            <p:nvPr/>
          </p:nvSpPr>
          <p:spPr>
            <a:xfrm>
              <a:off x="927812" y="901312"/>
              <a:ext cx="7196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pt-BR" b="0">
                  <a:latin typeface="Avenir Next LT Pro Demi" panose="020B0704020202020204" pitchFamily="34" charset="0"/>
                </a:rPr>
                <a:t>Filters</a:t>
              </a:r>
              <a:endParaRPr lang="pt-BR" b="0" dirty="0">
                <a:latin typeface="Avenir Next LT Pro Demi" panose="020B0704020202020204" pitchFamily="34" charset="0"/>
              </a:endParaRPr>
            </a:p>
          </p:txBody>
        </p:sp>
        <p:pic>
          <p:nvPicPr>
            <p:cNvPr id="32" name="Gráfico 31" descr="Filtro com preenchimento sólido">
              <a:extLst>
                <a:ext uri="{FF2B5EF4-FFF2-40B4-BE49-F238E27FC236}">
                  <a16:creationId xmlns:a16="http://schemas.microsoft.com/office/drawing/2014/main" id="{83E81E8E-02DC-4431-AAAE-DCB7CFF2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9282" y="889088"/>
              <a:ext cx="293755" cy="293755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1D8800E-7095-4C4C-9EE8-DEBC59CDEC91}"/>
              </a:ext>
            </a:extLst>
          </p:cNvPr>
          <p:cNvGrpSpPr/>
          <p:nvPr/>
        </p:nvGrpSpPr>
        <p:grpSpPr>
          <a:xfrm>
            <a:off x="681975" y="540717"/>
            <a:ext cx="965455" cy="261610"/>
            <a:chOff x="681975" y="540717"/>
            <a:chExt cx="965455" cy="261610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8F979E6E-3EDC-4CD3-9A78-93DE3E7AE0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975" y="577491"/>
              <a:ext cx="208369" cy="185217"/>
            </a:xfrm>
            <a:custGeom>
              <a:avLst/>
              <a:gdLst>
                <a:gd name="connsiteX0" fmla="*/ 0 w 3179445"/>
                <a:gd name="connsiteY0" fmla="*/ 0 h 2826173"/>
                <a:gd name="connsiteX1" fmla="*/ 3179445 w 3179445"/>
                <a:gd name="connsiteY1" fmla="*/ 0 h 2826173"/>
                <a:gd name="connsiteX2" fmla="*/ 3179445 w 3179445"/>
                <a:gd name="connsiteY2" fmla="*/ 353272 h 2826173"/>
                <a:gd name="connsiteX3" fmla="*/ 0 w 3179445"/>
                <a:gd name="connsiteY3" fmla="*/ 353272 h 2826173"/>
                <a:gd name="connsiteX4" fmla="*/ 0 w 3179445"/>
                <a:gd name="connsiteY4" fmla="*/ 0 h 2826173"/>
                <a:gd name="connsiteX5" fmla="*/ 0 w 3179445"/>
                <a:gd name="connsiteY5" fmla="*/ 1236451 h 2826173"/>
                <a:gd name="connsiteX6" fmla="*/ 3179445 w 3179445"/>
                <a:gd name="connsiteY6" fmla="*/ 1236451 h 2826173"/>
                <a:gd name="connsiteX7" fmla="*/ 3179445 w 3179445"/>
                <a:gd name="connsiteY7" fmla="*/ 1589723 h 2826173"/>
                <a:gd name="connsiteX8" fmla="*/ 0 w 3179445"/>
                <a:gd name="connsiteY8" fmla="*/ 1589723 h 2826173"/>
                <a:gd name="connsiteX9" fmla="*/ 0 w 3179445"/>
                <a:gd name="connsiteY9" fmla="*/ 1236451 h 2826173"/>
                <a:gd name="connsiteX10" fmla="*/ 0 w 3179445"/>
                <a:gd name="connsiteY10" fmla="*/ 2472902 h 2826173"/>
                <a:gd name="connsiteX11" fmla="*/ 3179445 w 3179445"/>
                <a:gd name="connsiteY11" fmla="*/ 2472902 h 2826173"/>
                <a:gd name="connsiteX12" fmla="*/ 3179445 w 3179445"/>
                <a:gd name="connsiteY12" fmla="*/ 2826173 h 2826173"/>
                <a:gd name="connsiteX13" fmla="*/ 0 w 3179445"/>
                <a:gd name="connsiteY13" fmla="*/ 2826173 h 2826173"/>
                <a:gd name="connsiteX14" fmla="*/ 0 w 3179445"/>
                <a:gd name="connsiteY14" fmla="*/ 2472902 h 282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79445" h="2826173">
                  <a:moveTo>
                    <a:pt x="0" y="0"/>
                  </a:moveTo>
                  <a:lnTo>
                    <a:pt x="3179445" y="0"/>
                  </a:lnTo>
                  <a:lnTo>
                    <a:pt x="3179445" y="353272"/>
                  </a:lnTo>
                  <a:lnTo>
                    <a:pt x="0" y="353272"/>
                  </a:lnTo>
                  <a:lnTo>
                    <a:pt x="0" y="0"/>
                  </a:lnTo>
                  <a:close/>
                  <a:moveTo>
                    <a:pt x="0" y="1236451"/>
                  </a:moveTo>
                  <a:lnTo>
                    <a:pt x="3179445" y="1236451"/>
                  </a:lnTo>
                  <a:lnTo>
                    <a:pt x="3179445" y="1589723"/>
                  </a:lnTo>
                  <a:lnTo>
                    <a:pt x="0" y="1589723"/>
                  </a:lnTo>
                  <a:lnTo>
                    <a:pt x="0" y="1236451"/>
                  </a:lnTo>
                  <a:close/>
                  <a:moveTo>
                    <a:pt x="0" y="2472902"/>
                  </a:moveTo>
                  <a:lnTo>
                    <a:pt x="3179445" y="2472902"/>
                  </a:lnTo>
                  <a:lnTo>
                    <a:pt x="3179445" y="2826173"/>
                  </a:lnTo>
                  <a:lnTo>
                    <a:pt x="0" y="2826173"/>
                  </a:lnTo>
                  <a:lnTo>
                    <a:pt x="0" y="2472902"/>
                  </a:lnTo>
                  <a:close/>
                </a:path>
              </a:pathLst>
            </a:custGeom>
            <a:solidFill>
              <a:schemeClr val="bg1"/>
            </a:solidFill>
            <a:ln w="1766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CBBD22F-3DB8-4146-9F1A-13564B72B73D}"/>
                </a:ext>
              </a:extLst>
            </p:cNvPr>
            <p:cNvSpPr txBox="1"/>
            <p:nvPr/>
          </p:nvSpPr>
          <p:spPr>
            <a:xfrm>
              <a:off x="927812" y="540717"/>
              <a:ext cx="7196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pt-BR" b="0">
                  <a:latin typeface="Avenir Next LT Pro Demi" panose="020B0704020202020204" pitchFamily="34" charset="0"/>
                </a:rPr>
                <a:t>Info</a:t>
              </a:r>
              <a:endParaRPr lang="pt-BR" b="0" dirty="0">
                <a:latin typeface="Avenir Next LT Pro Demi" panose="020B0704020202020204" pitchFamily="34" charset="0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9803FB7-700A-4E25-9487-E8196BB2912C}"/>
              </a:ext>
            </a:extLst>
          </p:cNvPr>
          <p:cNvGrpSpPr/>
          <p:nvPr/>
        </p:nvGrpSpPr>
        <p:grpSpPr>
          <a:xfrm>
            <a:off x="671667" y="3467281"/>
            <a:ext cx="1497863" cy="282868"/>
            <a:chOff x="671667" y="3332198"/>
            <a:chExt cx="1497863" cy="28286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557E878-1FDF-4A70-9655-9C3890FF7CED}"/>
                </a:ext>
              </a:extLst>
            </p:cNvPr>
            <p:cNvSpPr txBox="1"/>
            <p:nvPr/>
          </p:nvSpPr>
          <p:spPr>
            <a:xfrm>
              <a:off x="1052401" y="3353456"/>
              <a:ext cx="1117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pt-BR">
                  <a:latin typeface="Avenir Next LT Pro Demi" panose="020B0704020202020204" pitchFamily="34" charset="0"/>
                </a:rPr>
                <a:t>Brazil</a:t>
              </a:r>
              <a:endParaRPr lang="pt-BR" dirty="0">
                <a:latin typeface="Avenir Next LT Pro Demi" panose="020B0704020202020204" pitchFamily="34" charset="0"/>
              </a:endParaRPr>
            </a:p>
          </p:txBody>
        </p:sp>
        <p:pic>
          <p:nvPicPr>
            <p:cNvPr id="38" name="Imagem 3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725EE30E-F61D-47A0-83C2-25463A032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1667" y="3332198"/>
              <a:ext cx="228984" cy="228984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5E6C926-8DDB-40FC-9094-620D8D8952C7}"/>
              </a:ext>
            </a:extLst>
          </p:cNvPr>
          <p:cNvGrpSpPr/>
          <p:nvPr/>
        </p:nvGrpSpPr>
        <p:grpSpPr>
          <a:xfrm>
            <a:off x="664524" y="1541982"/>
            <a:ext cx="1396957" cy="279893"/>
            <a:chOff x="664524" y="1541982"/>
            <a:chExt cx="1396957" cy="279893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F984AFBE-470C-4658-9610-2246AC12644E}"/>
                </a:ext>
              </a:extLst>
            </p:cNvPr>
            <p:cNvSpPr txBox="1"/>
            <p:nvPr/>
          </p:nvSpPr>
          <p:spPr>
            <a:xfrm>
              <a:off x="1058046" y="1560265"/>
              <a:ext cx="10034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rgbClr val="1B6073"/>
                  </a:solidFill>
                  <a:latin typeface="Trebuchet MS" panose="020B0603020202020204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venir Next LT Pro Demi" panose="020B0704020202020204" pitchFamily="34" charset="0"/>
                </a:rPr>
                <a:t>Overview</a:t>
              </a:r>
              <a:endPara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pic>
          <p:nvPicPr>
            <p:cNvPr id="41" name="Imagem 40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A17E8561-D23B-48FE-A506-14071EC1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4524" y="1541982"/>
              <a:ext cx="243271" cy="243271"/>
            </a:xfrm>
            <a:prstGeom prst="rect">
              <a:avLst/>
            </a:prstGeom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16EABD7-27C3-4F9C-94A9-E63EFC889031}"/>
              </a:ext>
            </a:extLst>
          </p:cNvPr>
          <p:cNvGrpSpPr/>
          <p:nvPr/>
        </p:nvGrpSpPr>
        <p:grpSpPr>
          <a:xfrm>
            <a:off x="671667" y="2017626"/>
            <a:ext cx="1512057" cy="284597"/>
            <a:chOff x="671667" y="2010516"/>
            <a:chExt cx="1512057" cy="284597"/>
          </a:xfrm>
        </p:grpSpPr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980A55E-D9C0-4FC3-BA9D-AC8756CF1D22}"/>
                </a:ext>
              </a:extLst>
            </p:cNvPr>
            <p:cNvSpPr txBox="1"/>
            <p:nvPr/>
          </p:nvSpPr>
          <p:spPr>
            <a:xfrm>
              <a:off x="1066595" y="2033503"/>
              <a:ext cx="1117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rgbClr val="1B6073"/>
                  </a:solidFill>
                  <a:latin typeface="Trebuchet MS" panose="020B0603020202020204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Demi" panose="020B0704020202020204" pitchFamily="34" charset="0"/>
                </a:rPr>
                <a:t>Cases</a:t>
              </a:r>
              <a:endPara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pic>
          <p:nvPicPr>
            <p:cNvPr id="44" name="Imagem 4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35A50281-3F1F-4CED-826B-F910D63C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1667" y="2010516"/>
              <a:ext cx="228984" cy="228984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09622B9-0D7F-4EBD-B356-BDDC7AD5DA1D}"/>
              </a:ext>
            </a:extLst>
          </p:cNvPr>
          <p:cNvGrpSpPr/>
          <p:nvPr/>
        </p:nvGrpSpPr>
        <p:grpSpPr>
          <a:xfrm>
            <a:off x="642489" y="2988461"/>
            <a:ext cx="1536769" cy="272567"/>
            <a:chOff x="642489" y="2909637"/>
            <a:chExt cx="1536769" cy="272567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95807582-67F0-41E5-97BB-A75508755083}"/>
                </a:ext>
              </a:extLst>
            </p:cNvPr>
            <p:cNvSpPr txBox="1"/>
            <p:nvPr/>
          </p:nvSpPr>
          <p:spPr>
            <a:xfrm>
              <a:off x="1062129" y="2920594"/>
              <a:ext cx="1117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pt-BR">
                  <a:latin typeface="Avenir Next LT Pro Demi" panose="020B0704020202020204" pitchFamily="34" charset="0"/>
                </a:rPr>
                <a:t>Vaccination</a:t>
              </a:r>
              <a:endParaRPr lang="pt-BR" dirty="0">
                <a:latin typeface="Avenir Next LT Pro Demi" panose="020B0704020202020204" pitchFamily="34" charset="0"/>
              </a:endParaRPr>
            </a:p>
          </p:txBody>
        </p:sp>
        <p:pic>
          <p:nvPicPr>
            <p:cNvPr id="47" name="Imagem 4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5AA650C-7433-480E-90DE-86C09957A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89" y="2909637"/>
              <a:ext cx="268974" cy="268974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49D3FE2F-876E-4CBF-8B24-65341EFD851E}"/>
              </a:ext>
            </a:extLst>
          </p:cNvPr>
          <p:cNvGrpSpPr/>
          <p:nvPr/>
        </p:nvGrpSpPr>
        <p:grpSpPr>
          <a:xfrm>
            <a:off x="659131" y="2501175"/>
            <a:ext cx="1517235" cy="286197"/>
            <a:chOff x="659131" y="2477168"/>
            <a:chExt cx="1517235" cy="286197"/>
          </a:xfrm>
        </p:grpSpPr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7E0E6BA-DA65-41AC-9405-88210AC3A9A0}"/>
                </a:ext>
              </a:extLst>
            </p:cNvPr>
            <p:cNvSpPr txBox="1"/>
            <p:nvPr/>
          </p:nvSpPr>
          <p:spPr>
            <a:xfrm>
              <a:off x="1059237" y="2501755"/>
              <a:ext cx="11171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100" b="1">
                  <a:solidFill>
                    <a:srgbClr val="1B6073"/>
                  </a:solidFill>
                  <a:latin typeface="Trebuchet MS" panose="020B0603020202020204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Demi" panose="020B0704020202020204" pitchFamily="34" charset="0"/>
                </a:rPr>
                <a:t>Deaths</a:t>
              </a:r>
              <a:endPara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Demi" panose="020B0704020202020204" pitchFamily="34" charset="0"/>
              </a:endParaRPr>
            </a:p>
          </p:txBody>
        </p:sp>
        <p:pic>
          <p:nvPicPr>
            <p:cNvPr id="50" name="Imagem 4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0B24EE0-C0DE-4781-B155-25096BF6A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1" y="2477168"/>
              <a:ext cx="254056" cy="254056"/>
            </a:xfrm>
            <a:prstGeom prst="rect">
              <a:avLst/>
            </a:prstGeom>
          </p:spPr>
        </p:pic>
      </p:grp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378DF7AB-19E5-4B06-9F42-08284E5328C7}"/>
              </a:ext>
            </a:extLst>
          </p:cNvPr>
          <p:cNvCxnSpPr>
            <a:cxnSpLocks/>
          </p:cNvCxnSpPr>
          <p:nvPr/>
        </p:nvCxnSpPr>
        <p:spPr>
          <a:xfrm>
            <a:off x="1010031" y="2017626"/>
            <a:ext cx="0" cy="2653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FA73D0C8-F969-4B12-8EEE-CE0B297467CB}"/>
              </a:ext>
            </a:extLst>
          </p:cNvPr>
          <p:cNvCxnSpPr>
            <a:cxnSpLocks/>
          </p:cNvCxnSpPr>
          <p:nvPr/>
        </p:nvCxnSpPr>
        <p:spPr>
          <a:xfrm>
            <a:off x="1010031" y="2500456"/>
            <a:ext cx="0" cy="2653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111A73A-74C1-4166-94E6-6FDD6D1FCBFE}"/>
              </a:ext>
            </a:extLst>
          </p:cNvPr>
          <p:cNvCxnSpPr>
            <a:cxnSpLocks/>
          </p:cNvCxnSpPr>
          <p:nvPr/>
        </p:nvCxnSpPr>
        <p:spPr>
          <a:xfrm>
            <a:off x="1010031" y="2983286"/>
            <a:ext cx="0" cy="2653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9602503C-06DB-476E-B6E7-5337F9C5FD4D}"/>
              </a:ext>
            </a:extLst>
          </p:cNvPr>
          <p:cNvCxnSpPr>
            <a:cxnSpLocks/>
          </p:cNvCxnSpPr>
          <p:nvPr/>
        </p:nvCxnSpPr>
        <p:spPr>
          <a:xfrm>
            <a:off x="1010031" y="3466115"/>
            <a:ext cx="0" cy="2653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2F8FD65-6FA6-4EEC-AE96-68B835ACF902}"/>
              </a:ext>
            </a:extLst>
          </p:cNvPr>
          <p:cNvCxnSpPr>
            <a:cxnSpLocks/>
          </p:cNvCxnSpPr>
          <p:nvPr/>
        </p:nvCxnSpPr>
        <p:spPr>
          <a:xfrm>
            <a:off x="1008228" y="1545745"/>
            <a:ext cx="0" cy="26531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4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ágrima 33">
            <a:extLst>
              <a:ext uri="{FF2B5EF4-FFF2-40B4-BE49-F238E27FC236}">
                <a16:creationId xmlns:a16="http://schemas.microsoft.com/office/drawing/2014/main" id="{CA3D0663-4F01-40AD-A5A5-B60765F9E548}"/>
              </a:ext>
            </a:extLst>
          </p:cNvPr>
          <p:cNvSpPr/>
          <p:nvPr/>
        </p:nvSpPr>
        <p:spPr>
          <a:xfrm rot="19862241">
            <a:off x="1354813" y="5655770"/>
            <a:ext cx="3093738" cy="1939994"/>
          </a:xfrm>
          <a:prstGeom prst="teardrop">
            <a:avLst>
              <a:gd name="adj" fmla="val 68971"/>
            </a:avLst>
          </a:prstGeom>
          <a:gradFill flip="none" rotWithShape="1">
            <a:gsLst>
              <a:gs pos="30000">
                <a:srgbClr val="294A63"/>
              </a:gs>
              <a:gs pos="1000">
                <a:schemeClr val="accent1"/>
              </a:gs>
              <a:gs pos="100000">
                <a:schemeClr val="tx1">
                  <a:lumMod val="50000"/>
                </a:schemeClr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Lágrima 41">
            <a:extLst>
              <a:ext uri="{FF2B5EF4-FFF2-40B4-BE49-F238E27FC236}">
                <a16:creationId xmlns:a16="http://schemas.microsoft.com/office/drawing/2014/main" id="{3396C06A-152B-4A1C-B54C-6A5362C0ECA9}"/>
              </a:ext>
            </a:extLst>
          </p:cNvPr>
          <p:cNvSpPr/>
          <p:nvPr/>
        </p:nvSpPr>
        <p:spPr>
          <a:xfrm rot="6114207">
            <a:off x="9367636" y="5012935"/>
            <a:ext cx="3470632" cy="2506143"/>
          </a:xfrm>
          <a:prstGeom prst="teardrop">
            <a:avLst>
              <a:gd name="adj" fmla="val 68971"/>
            </a:avLst>
          </a:prstGeom>
          <a:gradFill flip="none" rotWithShape="1">
            <a:gsLst>
              <a:gs pos="30000">
                <a:srgbClr val="294A63"/>
              </a:gs>
              <a:gs pos="1000">
                <a:schemeClr val="accent1"/>
              </a:gs>
              <a:gs pos="100000">
                <a:schemeClr val="tx1">
                  <a:lumMod val="50000"/>
                </a:schemeClr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Lágrima 40">
            <a:extLst>
              <a:ext uri="{FF2B5EF4-FFF2-40B4-BE49-F238E27FC236}">
                <a16:creationId xmlns:a16="http://schemas.microsoft.com/office/drawing/2014/main" id="{ECFF5A34-6BD3-41E3-B2F0-F0D62B49C9FA}"/>
              </a:ext>
            </a:extLst>
          </p:cNvPr>
          <p:cNvSpPr/>
          <p:nvPr/>
        </p:nvSpPr>
        <p:spPr>
          <a:xfrm rot="16200000">
            <a:off x="-43541" y="-11619"/>
            <a:ext cx="3841926" cy="3827058"/>
          </a:xfrm>
          <a:prstGeom prst="teardrop">
            <a:avLst>
              <a:gd name="adj" fmla="val 99850"/>
            </a:avLst>
          </a:prstGeom>
          <a:gradFill flip="none" rotWithShape="1">
            <a:gsLst>
              <a:gs pos="30000">
                <a:srgbClr val="294A63"/>
              </a:gs>
              <a:gs pos="1000">
                <a:schemeClr val="accent1"/>
              </a:gs>
              <a:gs pos="100000">
                <a:schemeClr val="tx1">
                  <a:lumMod val="50000"/>
                </a:schemeClr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A4F116-530F-4784-9126-BEC24F235745}"/>
              </a:ext>
            </a:extLst>
          </p:cNvPr>
          <p:cNvSpPr/>
          <p:nvPr/>
        </p:nvSpPr>
        <p:spPr>
          <a:xfrm>
            <a:off x="2347875" y="232229"/>
            <a:ext cx="9698073" cy="6393542"/>
          </a:xfrm>
          <a:prstGeom prst="roundRect">
            <a:avLst>
              <a:gd name="adj" fmla="val 482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A6A24A92-4E7D-4D94-9B56-7853C320C0A2}"/>
              </a:ext>
            </a:extLst>
          </p:cNvPr>
          <p:cNvSpPr/>
          <p:nvPr/>
        </p:nvSpPr>
        <p:spPr>
          <a:xfrm>
            <a:off x="2347874" y="232229"/>
            <a:ext cx="9698072" cy="1814285"/>
          </a:xfrm>
          <a:prstGeom prst="round2SameRect">
            <a:avLst/>
          </a:prstGeom>
          <a:gradFill flip="none" rotWithShape="1">
            <a:gsLst>
              <a:gs pos="23946">
                <a:srgbClr val="F19400"/>
              </a:gs>
              <a:gs pos="0">
                <a:srgbClr val="FFC000"/>
              </a:gs>
              <a:gs pos="100000">
                <a:srgbClr val="DB5000"/>
              </a:gs>
              <a:gs pos="55000">
                <a:srgbClr val="E87900"/>
              </a:gs>
              <a:gs pos="100000">
                <a:srgbClr val="C00000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2E19F510-018B-4543-B69D-96DEAB914DBE}"/>
              </a:ext>
            </a:extLst>
          </p:cNvPr>
          <p:cNvSpPr/>
          <p:nvPr/>
        </p:nvSpPr>
        <p:spPr>
          <a:xfrm>
            <a:off x="6275156" y="410410"/>
            <a:ext cx="1800000" cy="831309"/>
          </a:xfrm>
          <a:prstGeom prst="roundRect">
            <a:avLst>
              <a:gd name="adj" fmla="val 174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: Rounded Corners 19">
            <a:extLst>
              <a:ext uri="{FF2B5EF4-FFF2-40B4-BE49-F238E27FC236}">
                <a16:creationId xmlns:a16="http://schemas.microsoft.com/office/drawing/2014/main" id="{8F96D9F3-5E7B-4EC7-A35D-5304AEB3833E}"/>
              </a:ext>
            </a:extLst>
          </p:cNvPr>
          <p:cNvSpPr/>
          <p:nvPr/>
        </p:nvSpPr>
        <p:spPr>
          <a:xfrm>
            <a:off x="8182706" y="410410"/>
            <a:ext cx="1800000" cy="831309"/>
          </a:xfrm>
          <a:prstGeom prst="roundRect">
            <a:avLst>
              <a:gd name="adj" fmla="val 174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Rectangle: Rounded Corners 19">
            <a:extLst>
              <a:ext uri="{FF2B5EF4-FFF2-40B4-BE49-F238E27FC236}">
                <a16:creationId xmlns:a16="http://schemas.microsoft.com/office/drawing/2014/main" id="{3C7F8170-6743-40B0-A7E2-CE52B3F9782D}"/>
              </a:ext>
            </a:extLst>
          </p:cNvPr>
          <p:cNvSpPr/>
          <p:nvPr/>
        </p:nvSpPr>
        <p:spPr>
          <a:xfrm>
            <a:off x="10090256" y="410410"/>
            <a:ext cx="1800000" cy="831309"/>
          </a:xfrm>
          <a:prstGeom prst="roundRect">
            <a:avLst>
              <a:gd name="adj" fmla="val 174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34ADCEA-0493-43AA-B24C-CF7FFCF3D4B1}"/>
              </a:ext>
            </a:extLst>
          </p:cNvPr>
          <p:cNvGrpSpPr/>
          <p:nvPr/>
        </p:nvGrpSpPr>
        <p:grpSpPr>
          <a:xfrm>
            <a:off x="9223485" y="1357950"/>
            <a:ext cx="2666772" cy="3453539"/>
            <a:chOff x="8032594" y="3222174"/>
            <a:chExt cx="3658662" cy="2054583"/>
          </a:xfrm>
        </p:grpSpPr>
        <p:sp>
          <p:nvSpPr>
            <p:cNvPr id="22" name="Rectangle: Rounded Corners 19">
              <a:extLst>
                <a:ext uri="{FF2B5EF4-FFF2-40B4-BE49-F238E27FC236}">
                  <a16:creationId xmlns:a16="http://schemas.microsoft.com/office/drawing/2014/main" id="{DE75F45C-5774-42F0-B6C3-7AAD514D5289}"/>
                </a:ext>
              </a:extLst>
            </p:cNvPr>
            <p:cNvSpPr/>
            <p:nvPr/>
          </p:nvSpPr>
          <p:spPr>
            <a:xfrm>
              <a:off x="8032595" y="3222174"/>
              <a:ext cx="3658661" cy="2054583"/>
            </a:xfrm>
            <a:prstGeom prst="roundRect">
              <a:avLst>
                <a:gd name="adj" fmla="val 51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Retângulo: Cantos Superiores Arredondados 35">
              <a:extLst>
                <a:ext uri="{FF2B5EF4-FFF2-40B4-BE49-F238E27FC236}">
                  <a16:creationId xmlns:a16="http://schemas.microsoft.com/office/drawing/2014/main" id="{12D06C06-32F4-4196-9114-1812A4E464ED}"/>
                </a:ext>
              </a:extLst>
            </p:cNvPr>
            <p:cNvSpPr/>
            <p:nvPr/>
          </p:nvSpPr>
          <p:spPr>
            <a:xfrm>
              <a:off x="8032594" y="3222174"/>
              <a:ext cx="3658661" cy="189453"/>
            </a:xfrm>
            <a:prstGeom prst="round2SameRect">
              <a:avLst>
                <a:gd name="adj1" fmla="val 41027"/>
                <a:gd name="adj2" fmla="val 0"/>
              </a:avLst>
            </a:prstGeom>
            <a:gradFill flip="none" rotWithShape="1">
              <a:gsLst>
                <a:gs pos="25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1" name="Rectangle: Rounded Corners 19">
            <a:extLst>
              <a:ext uri="{FF2B5EF4-FFF2-40B4-BE49-F238E27FC236}">
                <a16:creationId xmlns:a16="http://schemas.microsoft.com/office/drawing/2014/main" id="{68D2ABA6-F937-4EE2-8671-63344CAE603B}"/>
              </a:ext>
            </a:extLst>
          </p:cNvPr>
          <p:cNvSpPr/>
          <p:nvPr/>
        </p:nvSpPr>
        <p:spPr>
          <a:xfrm>
            <a:off x="131121" y="232232"/>
            <a:ext cx="2049525" cy="6393539"/>
          </a:xfrm>
          <a:prstGeom prst="roundRect">
            <a:avLst>
              <a:gd name="adj" fmla="val 1792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3D539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id="{36429E92-9B18-426C-B958-28660767BB74}"/>
              </a:ext>
            </a:extLst>
          </p:cNvPr>
          <p:cNvSpPr/>
          <p:nvPr/>
        </p:nvSpPr>
        <p:spPr>
          <a:xfrm>
            <a:off x="131120" y="232229"/>
            <a:ext cx="2049525" cy="1125717"/>
          </a:xfrm>
          <a:prstGeom prst="round2SameRect">
            <a:avLst>
              <a:gd name="adj1" fmla="val 26934"/>
              <a:gd name="adj2" fmla="val 0"/>
            </a:avLst>
          </a:prstGeom>
          <a:gradFill flip="none" rotWithShape="1">
            <a:gsLst>
              <a:gs pos="47000">
                <a:srgbClr val="F19400"/>
              </a:gs>
              <a:gs pos="0">
                <a:srgbClr val="FFC000"/>
              </a:gs>
              <a:gs pos="100000">
                <a:srgbClr val="DB5000"/>
              </a:gs>
            </a:gsLst>
            <a:lin ang="6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7149D1A-8625-479B-9369-8A28B73C74EC}"/>
              </a:ext>
            </a:extLst>
          </p:cNvPr>
          <p:cNvGrpSpPr/>
          <p:nvPr/>
        </p:nvGrpSpPr>
        <p:grpSpPr>
          <a:xfrm>
            <a:off x="2466975" y="1357946"/>
            <a:ext cx="3908884" cy="2608135"/>
            <a:chOff x="7889092" y="3222173"/>
            <a:chExt cx="3802164" cy="1614375"/>
          </a:xfrm>
        </p:grpSpPr>
        <p:sp>
          <p:nvSpPr>
            <p:cNvPr id="32" name="Rectangle: Rounded Corners 19">
              <a:extLst>
                <a:ext uri="{FF2B5EF4-FFF2-40B4-BE49-F238E27FC236}">
                  <a16:creationId xmlns:a16="http://schemas.microsoft.com/office/drawing/2014/main" id="{7F17ABBE-2257-4945-BC7A-76609E4D0181}"/>
                </a:ext>
              </a:extLst>
            </p:cNvPr>
            <p:cNvSpPr/>
            <p:nvPr/>
          </p:nvSpPr>
          <p:spPr>
            <a:xfrm>
              <a:off x="7889093" y="3222173"/>
              <a:ext cx="3802163" cy="1614375"/>
            </a:xfrm>
            <a:prstGeom prst="roundRect">
              <a:avLst>
                <a:gd name="adj" fmla="val 51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:a16="http://schemas.microsoft.com/office/drawing/2014/main" id="{BECE4619-66CC-487C-B9B8-C22F495B4E88}"/>
                </a:ext>
              </a:extLst>
            </p:cNvPr>
            <p:cNvSpPr/>
            <p:nvPr/>
          </p:nvSpPr>
          <p:spPr>
            <a:xfrm>
              <a:off x="7889092" y="3222174"/>
              <a:ext cx="3802164" cy="197114"/>
            </a:xfrm>
            <a:prstGeom prst="round2SameRect">
              <a:avLst>
                <a:gd name="adj1" fmla="val 38036"/>
                <a:gd name="adj2" fmla="val 0"/>
              </a:avLst>
            </a:prstGeom>
            <a:gradFill flip="none" rotWithShape="1">
              <a:gsLst>
                <a:gs pos="30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B89797A-6A0A-4B22-ADD9-CFA611CF27FA}"/>
              </a:ext>
            </a:extLst>
          </p:cNvPr>
          <p:cNvGrpSpPr/>
          <p:nvPr/>
        </p:nvGrpSpPr>
        <p:grpSpPr>
          <a:xfrm>
            <a:off x="6500754" y="1357946"/>
            <a:ext cx="2619340" cy="2608135"/>
            <a:chOff x="8032594" y="3222173"/>
            <a:chExt cx="3658662" cy="1614375"/>
          </a:xfrm>
        </p:grpSpPr>
        <p:sp>
          <p:nvSpPr>
            <p:cNvPr id="45" name="Rectangle: Rounded Corners 19">
              <a:extLst>
                <a:ext uri="{FF2B5EF4-FFF2-40B4-BE49-F238E27FC236}">
                  <a16:creationId xmlns:a16="http://schemas.microsoft.com/office/drawing/2014/main" id="{F4847542-100C-44AD-BFD8-29B0846FE902}"/>
                </a:ext>
              </a:extLst>
            </p:cNvPr>
            <p:cNvSpPr/>
            <p:nvPr/>
          </p:nvSpPr>
          <p:spPr>
            <a:xfrm>
              <a:off x="8032596" y="3222173"/>
              <a:ext cx="3658660" cy="1614375"/>
            </a:xfrm>
            <a:prstGeom prst="roundRect">
              <a:avLst>
                <a:gd name="adj" fmla="val 51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B9909DC4-3EB6-46CD-ACED-863C2970DF42}"/>
                </a:ext>
              </a:extLst>
            </p:cNvPr>
            <p:cNvSpPr/>
            <p:nvPr/>
          </p:nvSpPr>
          <p:spPr>
            <a:xfrm>
              <a:off x="8032594" y="3222174"/>
              <a:ext cx="3658661" cy="197114"/>
            </a:xfrm>
            <a:prstGeom prst="round2SameRect">
              <a:avLst>
                <a:gd name="adj1" fmla="val 38036"/>
                <a:gd name="adj2" fmla="val 0"/>
              </a:avLst>
            </a:prstGeom>
            <a:gradFill flip="none" rotWithShape="1">
              <a:gsLst>
                <a:gs pos="22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E6F4EB5-B50F-4C5E-B900-BE6A9C8E58A5}"/>
              </a:ext>
            </a:extLst>
          </p:cNvPr>
          <p:cNvGrpSpPr/>
          <p:nvPr/>
        </p:nvGrpSpPr>
        <p:grpSpPr>
          <a:xfrm>
            <a:off x="2466974" y="4112257"/>
            <a:ext cx="3908885" cy="2402843"/>
            <a:chOff x="7889092" y="3222173"/>
            <a:chExt cx="3802165" cy="1372797"/>
          </a:xfrm>
        </p:grpSpPr>
        <p:sp>
          <p:nvSpPr>
            <p:cNvPr id="48" name="Rectangle: Rounded Corners 19">
              <a:extLst>
                <a:ext uri="{FF2B5EF4-FFF2-40B4-BE49-F238E27FC236}">
                  <a16:creationId xmlns:a16="http://schemas.microsoft.com/office/drawing/2014/main" id="{B02C2E9E-3A5C-420E-AC0D-359FD65832C8}"/>
                </a:ext>
              </a:extLst>
            </p:cNvPr>
            <p:cNvSpPr/>
            <p:nvPr/>
          </p:nvSpPr>
          <p:spPr>
            <a:xfrm>
              <a:off x="7889094" y="3222173"/>
              <a:ext cx="3802163" cy="1372797"/>
            </a:xfrm>
            <a:prstGeom prst="roundRect">
              <a:avLst>
                <a:gd name="adj" fmla="val 836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tângulo: Cantos Superiores Arredondados 48">
              <a:extLst>
                <a:ext uri="{FF2B5EF4-FFF2-40B4-BE49-F238E27FC236}">
                  <a16:creationId xmlns:a16="http://schemas.microsoft.com/office/drawing/2014/main" id="{F127A9F8-21E8-4A01-9D62-685E50C63EED}"/>
                </a:ext>
              </a:extLst>
            </p:cNvPr>
            <p:cNvSpPr/>
            <p:nvPr/>
          </p:nvSpPr>
          <p:spPr>
            <a:xfrm>
              <a:off x="7889092" y="3222174"/>
              <a:ext cx="3802164" cy="17586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30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4ED1F432-C306-4220-804A-1A3DC57C0167}"/>
              </a:ext>
            </a:extLst>
          </p:cNvPr>
          <p:cNvGrpSpPr/>
          <p:nvPr/>
        </p:nvGrpSpPr>
        <p:grpSpPr>
          <a:xfrm>
            <a:off x="6500754" y="4112257"/>
            <a:ext cx="2619339" cy="2402843"/>
            <a:chOff x="7889092" y="3222173"/>
            <a:chExt cx="2410065" cy="1372797"/>
          </a:xfrm>
        </p:grpSpPr>
        <p:sp>
          <p:nvSpPr>
            <p:cNvPr id="51" name="Rectangle: Rounded Corners 19">
              <a:extLst>
                <a:ext uri="{FF2B5EF4-FFF2-40B4-BE49-F238E27FC236}">
                  <a16:creationId xmlns:a16="http://schemas.microsoft.com/office/drawing/2014/main" id="{31692455-7402-43A8-8408-95055002340F}"/>
                </a:ext>
              </a:extLst>
            </p:cNvPr>
            <p:cNvSpPr/>
            <p:nvPr/>
          </p:nvSpPr>
          <p:spPr>
            <a:xfrm>
              <a:off x="7889095" y="3222173"/>
              <a:ext cx="2410062" cy="1372797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tângulo: Cantos Superiores Arredondados 51">
              <a:extLst>
                <a:ext uri="{FF2B5EF4-FFF2-40B4-BE49-F238E27FC236}">
                  <a16:creationId xmlns:a16="http://schemas.microsoft.com/office/drawing/2014/main" id="{5C472500-5D6B-4C6D-8B89-8588C80028CC}"/>
                </a:ext>
              </a:extLst>
            </p:cNvPr>
            <p:cNvSpPr/>
            <p:nvPr/>
          </p:nvSpPr>
          <p:spPr>
            <a:xfrm>
              <a:off x="7889092" y="3222174"/>
              <a:ext cx="2410065" cy="17586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29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3" name="Rectangle: Rounded Corners 19">
            <a:extLst>
              <a:ext uri="{FF2B5EF4-FFF2-40B4-BE49-F238E27FC236}">
                <a16:creationId xmlns:a16="http://schemas.microsoft.com/office/drawing/2014/main" id="{35003D78-6E80-44F0-8310-7413DF041BF0}"/>
              </a:ext>
            </a:extLst>
          </p:cNvPr>
          <p:cNvSpPr/>
          <p:nvPr/>
        </p:nvSpPr>
        <p:spPr>
          <a:xfrm>
            <a:off x="4367606" y="410410"/>
            <a:ext cx="1800000" cy="831309"/>
          </a:xfrm>
          <a:prstGeom prst="roundRect">
            <a:avLst>
              <a:gd name="adj" fmla="val 1741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>
              <a:solidFill>
                <a:srgbClr val="2A2E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2F89BF-F556-4FA5-BF19-FACBC1FCB812}"/>
              </a:ext>
            </a:extLst>
          </p:cNvPr>
          <p:cNvSpPr txBox="1"/>
          <p:nvPr/>
        </p:nvSpPr>
        <p:spPr>
          <a:xfrm>
            <a:off x="3305061" y="1399674"/>
            <a:ext cx="2230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Vendas ao longo do tempo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D654EA9-0795-4C5D-9FC7-D518609489AF}"/>
              </a:ext>
            </a:extLst>
          </p:cNvPr>
          <p:cNvSpPr txBox="1"/>
          <p:nvPr/>
        </p:nvSpPr>
        <p:spPr>
          <a:xfrm>
            <a:off x="3168123" y="4147025"/>
            <a:ext cx="2504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Classificação vendedores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B70F0C4-EA54-452C-B1D8-03291E196F73}"/>
              </a:ext>
            </a:extLst>
          </p:cNvPr>
          <p:cNvSpPr txBox="1"/>
          <p:nvPr/>
        </p:nvSpPr>
        <p:spPr>
          <a:xfrm>
            <a:off x="7079329" y="1400193"/>
            <a:ext cx="1440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Ranking clientes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6AA2036-645E-459C-A6DC-D58ED6D4641E}"/>
              </a:ext>
            </a:extLst>
          </p:cNvPr>
          <p:cNvSpPr txBox="1"/>
          <p:nvPr/>
        </p:nvSpPr>
        <p:spPr>
          <a:xfrm>
            <a:off x="6643050" y="4147025"/>
            <a:ext cx="2334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Representatividade produtos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CF32103-382B-42FC-ACF8-998E9CDCBC5E}"/>
              </a:ext>
            </a:extLst>
          </p:cNvPr>
          <p:cNvSpPr txBox="1"/>
          <p:nvPr/>
        </p:nvSpPr>
        <p:spPr>
          <a:xfrm>
            <a:off x="9533459" y="1397592"/>
            <a:ext cx="2046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Vendas por localidade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94F4E24-AE1A-489E-96DE-F308153BB12E}"/>
              </a:ext>
            </a:extLst>
          </p:cNvPr>
          <p:cNvGrpSpPr/>
          <p:nvPr/>
        </p:nvGrpSpPr>
        <p:grpSpPr>
          <a:xfrm>
            <a:off x="9223485" y="4904338"/>
            <a:ext cx="2666772" cy="1610761"/>
            <a:chOff x="8032594" y="3222174"/>
            <a:chExt cx="3658662" cy="958276"/>
          </a:xfrm>
        </p:grpSpPr>
        <p:sp>
          <p:nvSpPr>
            <p:cNvPr id="55" name="Rectangle: Rounded Corners 19">
              <a:extLst>
                <a:ext uri="{FF2B5EF4-FFF2-40B4-BE49-F238E27FC236}">
                  <a16:creationId xmlns:a16="http://schemas.microsoft.com/office/drawing/2014/main" id="{39D5D7BC-15BF-4F39-9BBC-63B6167E83B7}"/>
                </a:ext>
              </a:extLst>
            </p:cNvPr>
            <p:cNvSpPr/>
            <p:nvPr/>
          </p:nvSpPr>
          <p:spPr>
            <a:xfrm>
              <a:off x="8032595" y="3222175"/>
              <a:ext cx="3658661" cy="958275"/>
            </a:xfrm>
            <a:prstGeom prst="roundRect">
              <a:avLst>
                <a:gd name="adj" fmla="val 51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: Cantos Superiores Arredondados 55">
              <a:extLst>
                <a:ext uri="{FF2B5EF4-FFF2-40B4-BE49-F238E27FC236}">
                  <a16:creationId xmlns:a16="http://schemas.microsoft.com/office/drawing/2014/main" id="{9ADA0620-CBDE-4653-A93B-73CE8F846C72}"/>
                </a:ext>
              </a:extLst>
            </p:cNvPr>
            <p:cNvSpPr/>
            <p:nvPr/>
          </p:nvSpPr>
          <p:spPr>
            <a:xfrm>
              <a:off x="8032594" y="3222174"/>
              <a:ext cx="3658661" cy="189453"/>
            </a:xfrm>
            <a:prstGeom prst="round2SameRect">
              <a:avLst>
                <a:gd name="adj1" fmla="val 41027"/>
                <a:gd name="adj2" fmla="val 0"/>
              </a:avLst>
            </a:prstGeom>
            <a:gradFill flip="none" rotWithShape="1">
              <a:gsLst>
                <a:gs pos="25000">
                  <a:srgbClr val="294A63"/>
                </a:gs>
                <a:gs pos="1000">
                  <a:schemeClr val="accent1"/>
                </a:gs>
                <a:gs pos="100000">
                  <a:schemeClr val="tx1">
                    <a:lumMod val="5000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984E53B-CDC3-43AB-B8A5-D73F94BBB1A5}"/>
              </a:ext>
            </a:extLst>
          </p:cNvPr>
          <p:cNvSpPr txBox="1"/>
          <p:nvPr/>
        </p:nvSpPr>
        <p:spPr>
          <a:xfrm>
            <a:off x="9510617" y="4945527"/>
            <a:ext cx="2092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Participação das vendas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628CBA7-9D5C-4236-875F-9D5B6974D864}"/>
              </a:ext>
            </a:extLst>
          </p:cNvPr>
          <p:cNvSpPr txBox="1"/>
          <p:nvPr/>
        </p:nvSpPr>
        <p:spPr>
          <a:xfrm>
            <a:off x="2484858" y="407230"/>
            <a:ext cx="183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 Comercial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5C3D06B-AF62-4821-B54F-79B50EA20AA4}"/>
              </a:ext>
            </a:extLst>
          </p:cNvPr>
          <p:cNvSpPr txBox="1"/>
          <p:nvPr/>
        </p:nvSpPr>
        <p:spPr>
          <a:xfrm>
            <a:off x="2864157" y="996139"/>
            <a:ext cx="104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3791852-A679-44BB-B683-15A015FD08C0}"/>
              </a:ext>
            </a:extLst>
          </p:cNvPr>
          <p:cNvCxnSpPr>
            <a:cxnSpLocks/>
          </p:cNvCxnSpPr>
          <p:nvPr/>
        </p:nvCxnSpPr>
        <p:spPr>
          <a:xfrm>
            <a:off x="2829957" y="975824"/>
            <a:ext cx="1180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85EAB10-2DEC-4AFA-9D12-E844A94FB151}"/>
              </a:ext>
            </a:extLst>
          </p:cNvPr>
          <p:cNvSpPr txBox="1"/>
          <p:nvPr/>
        </p:nvSpPr>
        <p:spPr>
          <a:xfrm>
            <a:off x="5125250" y="922392"/>
            <a:ext cx="785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Pedidos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77ABC40-BF43-4F92-8809-2A731BCEC6DF}"/>
              </a:ext>
            </a:extLst>
          </p:cNvPr>
          <p:cNvSpPr txBox="1"/>
          <p:nvPr/>
        </p:nvSpPr>
        <p:spPr>
          <a:xfrm>
            <a:off x="7063267" y="922392"/>
            <a:ext cx="785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Vendas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367F24-69E1-4031-A50F-D5181389FA51}"/>
              </a:ext>
            </a:extLst>
          </p:cNvPr>
          <p:cNvSpPr txBox="1"/>
          <p:nvPr/>
        </p:nvSpPr>
        <p:spPr>
          <a:xfrm>
            <a:off x="8723474" y="932088"/>
            <a:ext cx="1238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Ticket Médio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5539BA8-3DAF-41B6-B142-2C153D7211CD}"/>
              </a:ext>
            </a:extLst>
          </p:cNvPr>
          <p:cNvSpPr txBox="1"/>
          <p:nvPr/>
        </p:nvSpPr>
        <p:spPr>
          <a:xfrm>
            <a:off x="10783321" y="924530"/>
            <a:ext cx="1001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2A2E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Clientes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327931F-A408-49E2-BCD5-C38FED61E7BB}"/>
              </a:ext>
            </a:extLst>
          </p:cNvPr>
          <p:cNvSpPr txBox="1"/>
          <p:nvPr/>
        </p:nvSpPr>
        <p:spPr>
          <a:xfrm>
            <a:off x="534855" y="306479"/>
            <a:ext cx="1250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 LOGO HERE</a:t>
            </a:r>
          </a:p>
        </p:txBody>
      </p:sp>
      <p:pic>
        <p:nvPicPr>
          <p:cNvPr id="68" name="Imagem 67" descr="Forma&#10;&#10;Descrição gerada automaticamente com confiança baixa">
            <a:extLst>
              <a:ext uri="{FF2B5EF4-FFF2-40B4-BE49-F238E27FC236}">
                <a16:creationId xmlns:a16="http://schemas.microsoft.com/office/drawing/2014/main" id="{108BE87F-BDE3-4143-A496-38CCBC42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0C537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83" y="642932"/>
            <a:ext cx="404862" cy="371856"/>
          </a:xfrm>
          <a:prstGeom prst="rect">
            <a:avLst/>
          </a:prstGeom>
        </p:spPr>
      </p:pic>
      <p:pic>
        <p:nvPicPr>
          <p:cNvPr id="69" name="Imagem 68" descr="Forma&#10;&#10;Descrição gerada automaticamente com confiança baixa">
            <a:extLst>
              <a:ext uri="{FF2B5EF4-FFF2-40B4-BE49-F238E27FC236}">
                <a16:creationId xmlns:a16="http://schemas.microsoft.com/office/drawing/2014/main" id="{F7B10CE8-8F99-42E6-9522-C08EBC23AA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C537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97" y="642932"/>
            <a:ext cx="410175" cy="376735"/>
          </a:xfrm>
          <a:prstGeom prst="rect">
            <a:avLst/>
          </a:prstGeom>
        </p:spPr>
      </p:pic>
      <p:pic>
        <p:nvPicPr>
          <p:cNvPr id="70" name="Imagem 69" descr="Forma&#10;&#10;Descrição gerada automaticamente com confiança baixa">
            <a:extLst>
              <a:ext uri="{FF2B5EF4-FFF2-40B4-BE49-F238E27FC236}">
                <a16:creationId xmlns:a16="http://schemas.microsoft.com/office/drawing/2014/main" id="{33CE8D4E-DDFB-4D9B-A0B6-CE68453D4FD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0C537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08" y="649717"/>
            <a:ext cx="404862" cy="371856"/>
          </a:xfrm>
          <a:prstGeom prst="rect">
            <a:avLst/>
          </a:prstGeom>
        </p:spPr>
      </p:pic>
      <p:pic>
        <p:nvPicPr>
          <p:cNvPr id="71" name="Imagem 70" descr="Forma&#10;&#10;Descrição gerada automaticamente com confiança baixa">
            <a:extLst>
              <a:ext uri="{FF2B5EF4-FFF2-40B4-BE49-F238E27FC236}">
                <a16:creationId xmlns:a16="http://schemas.microsoft.com/office/drawing/2014/main" id="{D42F79FE-A384-44B9-AEFA-7DE6D78ACBA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0C537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94" y="657986"/>
            <a:ext cx="404862" cy="3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3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D3C5E9-9233-4110-B50E-1B03EA17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0" y="445548"/>
            <a:ext cx="6696075" cy="44577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1A4915-7A04-4070-85BC-815B8ABCBC7C}"/>
              </a:ext>
            </a:extLst>
          </p:cNvPr>
          <p:cNvSpPr/>
          <p:nvPr/>
        </p:nvSpPr>
        <p:spPr>
          <a:xfrm>
            <a:off x="1384916" y="5220070"/>
            <a:ext cx="692459" cy="639192"/>
          </a:xfrm>
          <a:prstGeom prst="rect">
            <a:avLst/>
          </a:prstGeom>
          <a:solidFill>
            <a:srgbClr val="09A6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63921F-0683-4F9B-83AF-D058A2119E43}"/>
              </a:ext>
            </a:extLst>
          </p:cNvPr>
          <p:cNvSpPr/>
          <p:nvPr/>
        </p:nvSpPr>
        <p:spPr>
          <a:xfrm>
            <a:off x="2335982" y="5220070"/>
            <a:ext cx="692459" cy="639192"/>
          </a:xfrm>
          <a:prstGeom prst="rect">
            <a:avLst/>
          </a:prstGeom>
          <a:solidFill>
            <a:srgbClr val="0277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7E90E76-4EB6-4DD4-9C61-B21E305DE7B5}"/>
              </a:ext>
            </a:extLst>
          </p:cNvPr>
          <p:cNvSpPr/>
          <p:nvPr/>
        </p:nvSpPr>
        <p:spPr>
          <a:xfrm>
            <a:off x="3287048" y="5220070"/>
            <a:ext cx="692459" cy="639192"/>
          </a:xfrm>
          <a:prstGeom prst="rect">
            <a:avLst/>
          </a:prstGeom>
          <a:solidFill>
            <a:srgbClr val="014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65486D-CDFA-4D71-A690-936589DF7EA4}"/>
              </a:ext>
            </a:extLst>
          </p:cNvPr>
          <p:cNvSpPr/>
          <p:nvPr/>
        </p:nvSpPr>
        <p:spPr>
          <a:xfrm>
            <a:off x="4238114" y="5220070"/>
            <a:ext cx="692459" cy="639192"/>
          </a:xfrm>
          <a:prstGeom prst="rect">
            <a:avLst/>
          </a:prstGeom>
          <a:solidFill>
            <a:srgbClr val="BAB7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0720C7-F32C-4048-AB2D-3CA23AED1A59}"/>
              </a:ext>
            </a:extLst>
          </p:cNvPr>
          <p:cNvSpPr/>
          <p:nvPr/>
        </p:nvSpPr>
        <p:spPr>
          <a:xfrm>
            <a:off x="5166012" y="5220070"/>
            <a:ext cx="692459" cy="639192"/>
          </a:xfrm>
          <a:prstGeom prst="rect">
            <a:avLst/>
          </a:prstGeom>
          <a:solidFill>
            <a:srgbClr val="ECE9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7CB324-306A-42AD-9F77-6352DAD1A37E}"/>
              </a:ext>
            </a:extLst>
          </p:cNvPr>
          <p:cNvSpPr txBox="1"/>
          <p:nvPr/>
        </p:nvSpPr>
        <p:spPr>
          <a:xfrm>
            <a:off x="1255612" y="5991418"/>
            <a:ext cx="951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09A687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7E6F19-0177-4F5D-9B19-2E8B0D9C3E59}"/>
              </a:ext>
            </a:extLst>
          </p:cNvPr>
          <p:cNvSpPr txBox="1"/>
          <p:nvPr/>
        </p:nvSpPr>
        <p:spPr>
          <a:xfrm>
            <a:off x="3157744" y="5979766"/>
            <a:ext cx="951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01495E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6F99A3-6854-4D42-9D43-3A1AFF71777B}"/>
              </a:ext>
            </a:extLst>
          </p:cNvPr>
          <p:cNvSpPr txBox="1"/>
          <p:nvPr/>
        </p:nvSpPr>
        <p:spPr>
          <a:xfrm>
            <a:off x="2206678" y="5979766"/>
            <a:ext cx="951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027780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B3B7AE61-19F5-403A-8516-142BE2427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41" y="445548"/>
            <a:ext cx="3213606" cy="32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7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124</Words>
  <Application>Microsoft Office PowerPoint</Application>
  <PresentationFormat>Widescreen</PresentationFormat>
  <Paragraphs>53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Aharoni</vt:lpstr>
      <vt:lpstr>Arial</vt:lpstr>
      <vt:lpstr>Avenir Next LT Pro Demi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Leticia Smirelli</dc:creator>
  <cp:lastModifiedBy>Leticia Smirelli</cp:lastModifiedBy>
  <cp:revision>1</cp:revision>
  <dcterms:created xsi:type="dcterms:W3CDTF">2021-12-14T13:27:53Z</dcterms:created>
  <dcterms:modified xsi:type="dcterms:W3CDTF">2021-12-14T21:46:39Z</dcterms:modified>
</cp:coreProperties>
</file>